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1"/>
  </p:notesMasterIdLst>
  <p:handoutMasterIdLst>
    <p:handoutMasterId r:id="rId22"/>
  </p:handoutMasterIdLst>
  <p:sldIdLst>
    <p:sldId id="257" r:id="rId5"/>
    <p:sldId id="389" r:id="rId6"/>
    <p:sldId id="384" r:id="rId7"/>
    <p:sldId id="317" r:id="rId8"/>
    <p:sldId id="393" r:id="rId9"/>
    <p:sldId id="394" r:id="rId10"/>
    <p:sldId id="395" r:id="rId11"/>
    <p:sldId id="396" r:id="rId12"/>
    <p:sldId id="397" r:id="rId13"/>
    <p:sldId id="392" r:id="rId14"/>
    <p:sldId id="400" r:id="rId15"/>
    <p:sldId id="401" r:id="rId16"/>
    <p:sldId id="402" r:id="rId17"/>
    <p:sldId id="399" r:id="rId18"/>
    <p:sldId id="398" r:id="rId19"/>
    <p:sldId id="3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E2A1B-4098-4EC4-B1C6-99613E6F48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C66EC69-3894-408C-9347-0930FEF41F26}">
      <dgm:prSet phldrT="[Text]"/>
      <dgm:spPr/>
      <dgm:t>
        <a:bodyPr/>
        <a:lstStyle/>
        <a:p>
          <a:r>
            <a:rPr lang="en-IN" dirty="0"/>
            <a:t>Recycle</a:t>
          </a:r>
        </a:p>
      </dgm:t>
    </dgm:pt>
    <dgm:pt modelId="{638B1F45-C7F5-4007-861C-D4BEF38B723E}" type="parTrans" cxnId="{258268FA-5029-49B2-A3DB-0E711DD0BCA1}">
      <dgm:prSet/>
      <dgm:spPr/>
      <dgm:t>
        <a:bodyPr/>
        <a:lstStyle/>
        <a:p>
          <a:endParaRPr lang="en-IN"/>
        </a:p>
      </dgm:t>
    </dgm:pt>
    <dgm:pt modelId="{60C7FE86-CC69-49C6-B040-EB31462709F7}" type="sibTrans" cxnId="{258268FA-5029-49B2-A3DB-0E711DD0BCA1}">
      <dgm:prSet/>
      <dgm:spPr/>
      <dgm:t>
        <a:bodyPr/>
        <a:lstStyle/>
        <a:p>
          <a:endParaRPr lang="en-IN"/>
        </a:p>
      </dgm:t>
    </dgm:pt>
    <dgm:pt modelId="{988E869B-65EF-481B-958F-259FB212F789}">
      <dgm:prSet phldrT="[Text]"/>
      <dgm:spPr/>
      <dgm:t>
        <a:bodyPr/>
        <a:lstStyle/>
        <a:p>
          <a:r>
            <a:rPr lang="en-IN" dirty="0"/>
            <a:t>Refuse</a:t>
          </a:r>
        </a:p>
      </dgm:t>
    </dgm:pt>
    <dgm:pt modelId="{86258DD6-34DD-4C79-9C2F-834652054A20}" type="parTrans" cxnId="{B4BC2F0D-92CE-4951-B926-B6EA51207F5C}">
      <dgm:prSet/>
      <dgm:spPr/>
      <dgm:t>
        <a:bodyPr/>
        <a:lstStyle/>
        <a:p>
          <a:endParaRPr lang="en-IN"/>
        </a:p>
      </dgm:t>
    </dgm:pt>
    <dgm:pt modelId="{CC69ED0A-0C36-4636-8A7B-D7C150A4EE06}" type="sibTrans" cxnId="{B4BC2F0D-92CE-4951-B926-B6EA51207F5C}">
      <dgm:prSet/>
      <dgm:spPr/>
      <dgm:t>
        <a:bodyPr/>
        <a:lstStyle/>
        <a:p>
          <a:endParaRPr lang="en-IN"/>
        </a:p>
      </dgm:t>
    </dgm:pt>
    <dgm:pt modelId="{BD6135A0-4708-4F04-BDBB-0F91F58C83F9}">
      <dgm:prSet phldrT="[Text]"/>
      <dgm:spPr/>
      <dgm:t>
        <a:bodyPr/>
        <a:lstStyle/>
        <a:p>
          <a:r>
            <a:rPr lang="en-IN" dirty="0"/>
            <a:t>Renew</a:t>
          </a:r>
        </a:p>
      </dgm:t>
    </dgm:pt>
    <dgm:pt modelId="{6E145F58-7A2D-41C4-9D5D-3C80C16E8846}" type="parTrans" cxnId="{BD3C4C40-4E91-4788-A899-248B9E674EC6}">
      <dgm:prSet/>
      <dgm:spPr/>
      <dgm:t>
        <a:bodyPr/>
        <a:lstStyle/>
        <a:p>
          <a:endParaRPr lang="en-IN"/>
        </a:p>
      </dgm:t>
    </dgm:pt>
    <dgm:pt modelId="{E6D76C1B-6C2E-4268-85E2-EC52D5F4CBB0}" type="sibTrans" cxnId="{BD3C4C40-4E91-4788-A899-248B9E674EC6}">
      <dgm:prSet/>
      <dgm:spPr/>
      <dgm:t>
        <a:bodyPr/>
        <a:lstStyle/>
        <a:p>
          <a:endParaRPr lang="en-IN"/>
        </a:p>
      </dgm:t>
    </dgm:pt>
    <dgm:pt modelId="{831C901E-3B44-4E2C-A3CF-E5046E6EE2DE}">
      <dgm:prSet phldrT="[Text]"/>
      <dgm:spPr/>
      <dgm:t>
        <a:bodyPr/>
        <a:lstStyle/>
        <a:p>
          <a:r>
            <a:rPr lang="en-IN" dirty="0"/>
            <a:t>Response</a:t>
          </a:r>
        </a:p>
      </dgm:t>
    </dgm:pt>
    <dgm:pt modelId="{3C46FA57-A555-4F45-8D29-779F201160E6}" type="parTrans" cxnId="{61A0E27E-1249-445B-9C58-4AB0B7A804ED}">
      <dgm:prSet/>
      <dgm:spPr/>
      <dgm:t>
        <a:bodyPr/>
        <a:lstStyle/>
        <a:p>
          <a:endParaRPr lang="en-IN"/>
        </a:p>
      </dgm:t>
    </dgm:pt>
    <dgm:pt modelId="{192641E1-D15F-4757-B594-F58D0DF5117B}" type="sibTrans" cxnId="{61A0E27E-1249-445B-9C58-4AB0B7A804ED}">
      <dgm:prSet/>
      <dgm:spPr/>
      <dgm:t>
        <a:bodyPr/>
        <a:lstStyle/>
        <a:p>
          <a:endParaRPr lang="en-IN"/>
        </a:p>
      </dgm:t>
    </dgm:pt>
    <dgm:pt modelId="{800BF4E7-D33B-4513-8E60-91AD4AE4E939}">
      <dgm:prSet phldrT="[Text]"/>
      <dgm:spPr/>
      <dgm:t>
        <a:bodyPr/>
        <a:lstStyle/>
        <a:p>
          <a:r>
            <a:rPr lang="en-IN" dirty="0"/>
            <a:t>Reduce</a:t>
          </a:r>
        </a:p>
      </dgm:t>
    </dgm:pt>
    <dgm:pt modelId="{11465270-7957-4C6C-A3C3-1CA81CE22CBA}" type="parTrans" cxnId="{047E29D4-9F24-4E98-BA47-FC2CE5F566FD}">
      <dgm:prSet/>
      <dgm:spPr/>
      <dgm:t>
        <a:bodyPr/>
        <a:lstStyle/>
        <a:p>
          <a:endParaRPr lang="en-IN"/>
        </a:p>
      </dgm:t>
    </dgm:pt>
    <dgm:pt modelId="{388E009A-DDF3-4D2F-88FB-E4214D00E926}" type="sibTrans" cxnId="{047E29D4-9F24-4E98-BA47-FC2CE5F566FD}">
      <dgm:prSet/>
      <dgm:spPr/>
      <dgm:t>
        <a:bodyPr/>
        <a:lstStyle/>
        <a:p>
          <a:endParaRPr lang="en-IN"/>
        </a:p>
      </dgm:t>
    </dgm:pt>
    <dgm:pt modelId="{49E55B57-3454-4ECB-B39A-92AAC92A9566}" type="pres">
      <dgm:prSet presAssocID="{EA8E2A1B-4098-4EC4-B1C6-99613E6F483A}" presName="cycle" presStyleCnt="0">
        <dgm:presLayoutVars>
          <dgm:dir/>
          <dgm:resizeHandles val="exact"/>
        </dgm:presLayoutVars>
      </dgm:prSet>
      <dgm:spPr/>
    </dgm:pt>
    <dgm:pt modelId="{A3DF24E4-4781-4CE6-BD71-EB16892E47D3}" type="pres">
      <dgm:prSet presAssocID="{AC66EC69-3894-408C-9347-0930FEF41F26}" presName="node" presStyleLbl="node1" presStyleIdx="0" presStyleCnt="5">
        <dgm:presLayoutVars>
          <dgm:bulletEnabled val="1"/>
        </dgm:presLayoutVars>
      </dgm:prSet>
      <dgm:spPr/>
    </dgm:pt>
    <dgm:pt modelId="{E4376722-FD41-452F-8687-052B44608CB4}" type="pres">
      <dgm:prSet presAssocID="{60C7FE86-CC69-49C6-B040-EB31462709F7}" presName="sibTrans" presStyleLbl="sibTrans2D1" presStyleIdx="0" presStyleCnt="5"/>
      <dgm:spPr/>
    </dgm:pt>
    <dgm:pt modelId="{6E48D409-2B41-4BC9-8722-F31EE6164C41}" type="pres">
      <dgm:prSet presAssocID="{60C7FE86-CC69-49C6-B040-EB31462709F7}" presName="connectorText" presStyleLbl="sibTrans2D1" presStyleIdx="0" presStyleCnt="5"/>
      <dgm:spPr/>
    </dgm:pt>
    <dgm:pt modelId="{D6E3D4C8-F4DA-4449-9F5B-33EC343DF894}" type="pres">
      <dgm:prSet presAssocID="{988E869B-65EF-481B-958F-259FB212F789}" presName="node" presStyleLbl="node1" presStyleIdx="1" presStyleCnt="5">
        <dgm:presLayoutVars>
          <dgm:bulletEnabled val="1"/>
        </dgm:presLayoutVars>
      </dgm:prSet>
      <dgm:spPr/>
    </dgm:pt>
    <dgm:pt modelId="{A9DE71E5-1E5A-4229-B9B0-D3D7D5CBB428}" type="pres">
      <dgm:prSet presAssocID="{CC69ED0A-0C36-4636-8A7B-D7C150A4EE06}" presName="sibTrans" presStyleLbl="sibTrans2D1" presStyleIdx="1" presStyleCnt="5"/>
      <dgm:spPr/>
    </dgm:pt>
    <dgm:pt modelId="{92C7669F-2255-43CF-AB79-80CB792CD4D1}" type="pres">
      <dgm:prSet presAssocID="{CC69ED0A-0C36-4636-8A7B-D7C150A4EE06}" presName="connectorText" presStyleLbl="sibTrans2D1" presStyleIdx="1" presStyleCnt="5"/>
      <dgm:spPr/>
    </dgm:pt>
    <dgm:pt modelId="{7DD0C527-8639-47C7-B57D-19B02B12CCF5}" type="pres">
      <dgm:prSet presAssocID="{BD6135A0-4708-4F04-BDBB-0F91F58C83F9}" presName="node" presStyleLbl="node1" presStyleIdx="2" presStyleCnt="5">
        <dgm:presLayoutVars>
          <dgm:bulletEnabled val="1"/>
        </dgm:presLayoutVars>
      </dgm:prSet>
      <dgm:spPr/>
    </dgm:pt>
    <dgm:pt modelId="{EDC0C858-A73C-4035-90D9-71C6CC932545}" type="pres">
      <dgm:prSet presAssocID="{E6D76C1B-6C2E-4268-85E2-EC52D5F4CBB0}" presName="sibTrans" presStyleLbl="sibTrans2D1" presStyleIdx="2" presStyleCnt="5"/>
      <dgm:spPr/>
    </dgm:pt>
    <dgm:pt modelId="{743FB2D0-DBC4-4009-91F1-C3E70CDFD674}" type="pres">
      <dgm:prSet presAssocID="{E6D76C1B-6C2E-4268-85E2-EC52D5F4CBB0}" presName="connectorText" presStyleLbl="sibTrans2D1" presStyleIdx="2" presStyleCnt="5"/>
      <dgm:spPr/>
    </dgm:pt>
    <dgm:pt modelId="{9A006195-71FD-44DA-9DC3-5E40EF1CB73A}" type="pres">
      <dgm:prSet presAssocID="{831C901E-3B44-4E2C-A3CF-E5046E6EE2DE}" presName="node" presStyleLbl="node1" presStyleIdx="3" presStyleCnt="5">
        <dgm:presLayoutVars>
          <dgm:bulletEnabled val="1"/>
        </dgm:presLayoutVars>
      </dgm:prSet>
      <dgm:spPr/>
    </dgm:pt>
    <dgm:pt modelId="{06B3CDE8-A2B5-4B1C-95B2-9104433669D3}" type="pres">
      <dgm:prSet presAssocID="{192641E1-D15F-4757-B594-F58D0DF5117B}" presName="sibTrans" presStyleLbl="sibTrans2D1" presStyleIdx="3" presStyleCnt="5"/>
      <dgm:spPr/>
    </dgm:pt>
    <dgm:pt modelId="{4ACB4CDB-DA35-47E5-AB5B-57A92159B6D2}" type="pres">
      <dgm:prSet presAssocID="{192641E1-D15F-4757-B594-F58D0DF5117B}" presName="connectorText" presStyleLbl="sibTrans2D1" presStyleIdx="3" presStyleCnt="5"/>
      <dgm:spPr/>
    </dgm:pt>
    <dgm:pt modelId="{91B45A76-2D38-4734-8DF6-4563E8D03494}" type="pres">
      <dgm:prSet presAssocID="{800BF4E7-D33B-4513-8E60-91AD4AE4E939}" presName="node" presStyleLbl="node1" presStyleIdx="4" presStyleCnt="5" custRadScaleRad="99587" custRadScaleInc="581">
        <dgm:presLayoutVars>
          <dgm:bulletEnabled val="1"/>
        </dgm:presLayoutVars>
      </dgm:prSet>
      <dgm:spPr/>
    </dgm:pt>
    <dgm:pt modelId="{2AE3C93D-5FD0-48EA-8609-BDDF048736B3}" type="pres">
      <dgm:prSet presAssocID="{388E009A-DDF3-4D2F-88FB-E4214D00E926}" presName="sibTrans" presStyleLbl="sibTrans2D1" presStyleIdx="4" presStyleCnt="5"/>
      <dgm:spPr/>
    </dgm:pt>
    <dgm:pt modelId="{1C171490-4493-4984-9C25-A8C87392A7C7}" type="pres">
      <dgm:prSet presAssocID="{388E009A-DDF3-4D2F-88FB-E4214D00E926}" presName="connectorText" presStyleLbl="sibTrans2D1" presStyleIdx="4" presStyleCnt="5"/>
      <dgm:spPr/>
    </dgm:pt>
  </dgm:ptLst>
  <dgm:cxnLst>
    <dgm:cxn modelId="{5E1F2504-FA14-49D8-A9D2-0FD13F96CFE3}" type="presOf" srcId="{831C901E-3B44-4E2C-A3CF-E5046E6EE2DE}" destId="{9A006195-71FD-44DA-9DC3-5E40EF1CB73A}" srcOrd="0" destOrd="0" presId="urn:microsoft.com/office/officeart/2005/8/layout/cycle2"/>
    <dgm:cxn modelId="{B4BC2F0D-92CE-4951-B926-B6EA51207F5C}" srcId="{EA8E2A1B-4098-4EC4-B1C6-99613E6F483A}" destId="{988E869B-65EF-481B-958F-259FB212F789}" srcOrd="1" destOrd="0" parTransId="{86258DD6-34DD-4C79-9C2F-834652054A20}" sibTransId="{CC69ED0A-0C36-4636-8A7B-D7C150A4EE06}"/>
    <dgm:cxn modelId="{77F3CE11-91D0-46C8-88B2-EC825525B66D}" type="presOf" srcId="{192641E1-D15F-4757-B594-F58D0DF5117B}" destId="{06B3CDE8-A2B5-4B1C-95B2-9104433669D3}" srcOrd="0" destOrd="0" presId="urn:microsoft.com/office/officeart/2005/8/layout/cycle2"/>
    <dgm:cxn modelId="{31824117-EA67-4B27-B8D6-6DD5AFB58037}" type="presOf" srcId="{60C7FE86-CC69-49C6-B040-EB31462709F7}" destId="{6E48D409-2B41-4BC9-8722-F31EE6164C41}" srcOrd="1" destOrd="0" presId="urn:microsoft.com/office/officeart/2005/8/layout/cycle2"/>
    <dgm:cxn modelId="{37F1091E-1942-438A-898B-D8C634988B52}" type="presOf" srcId="{192641E1-D15F-4757-B594-F58D0DF5117B}" destId="{4ACB4CDB-DA35-47E5-AB5B-57A92159B6D2}" srcOrd="1" destOrd="0" presId="urn:microsoft.com/office/officeart/2005/8/layout/cycle2"/>
    <dgm:cxn modelId="{E688242D-42A5-4277-B4A1-F7C89F1E5876}" type="presOf" srcId="{BD6135A0-4708-4F04-BDBB-0F91F58C83F9}" destId="{7DD0C527-8639-47C7-B57D-19B02B12CCF5}" srcOrd="0" destOrd="0" presId="urn:microsoft.com/office/officeart/2005/8/layout/cycle2"/>
    <dgm:cxn modelId="{DDC75D2D-B586-4210-BA53-17BB6D7691E4}" type="presOf" srcId="{388E009A-DDF3-4D2F-88FB-E4214D00E926}" destId="{1C171490-4493-4984-9C25-A8C87392A7C7}" srcOrd="1" destOrd="0" presId="urn:microsoft.com/office/officeart/2005/8/layout/cycle2"/>
    <dgm:cxn modelId="{BD3C4C40-4E91-4788-A899-248B9E674EC6}" srcId="{EA8E2A1B-4098-4EC4-B1C6-99613E6F483A}" destId="{BD6135A0-4708-4F04-BDBB-0F91F58C83F9}" srcOrd="2" destOrd="0" parTransId="{6E145F58-7A2D-41C4-9D5D-3C80C16E8846}" sibTransId="{E6D76C1B-6C2E-4268-85E2-EC52D5F4CBB0}"/>
    <dgm:cxn modelId="{12567244-7AF1-431A-9B37-5699A0FB4C6F}" type="presOf" srcId="{CC69ED0A-0C36-4636-8A7B-D7C150A4EE06}" destId="{92C7669F-2255-43CF-AB79-80CB792CD4D1}" srcOrd="1" destOrd="0" presId="urn:microsoft.com/office/officeart/2005/8/layout/cycle2"/>
    <dgm:cxn modelId="{F085AF4B-9C4F-4715-B43B-313DA44354FD}" type="presOf" srcId="{800BF4E7-D33B-4513-8E60-91AD4AE4E939}" destId="{91B45A76-2D38-4734-8DF6-4563E8D03494}" srcOrd="0" destOrd="0" presId="urn:microsoft.com/office/officeart/2005/8/layout/cycle2"/>
    <dgm:cxn modelId="{F7FF4D4F-E2DC-41EB-95E8-400C842DF23A}" type="presOf" srcId="{EA8E2A1B-4098-4EC4-B1C6-99613E6F483A}" destId="{49E55B57-3454-4ECB-B39A-92AAC92A9566}" srcOrd="0" destOrd="0" presId="urn:microsoft.com/office/officeart/2005/8/layout/cycle2"/>
    <dgm:cxn modelId="{DD881978-2775-4828-BA6F-B76F6E393D4F}" type="presOf" srcId="{988E869B-65EF-481B-958F-259FB212F789}" destId="{D6E3D4C8-F4DA-4449-9F5B-33EC343DF894}" srcOrd="0" destOrd="0" presId="urn:microsoft.com/office/officeart/2005/8/layout/cycle2"/>
    <dgm:cxn modelId="{61A0E27E-1249-445B-9C58-4AB0B7A804ED}" srcId="{EA8E2A1B-4098-4EC4-B1C6-99613E6F483A}" destId="{831C901E-3B44-4E2C-A3CF-E5046E6EE2DE}" srcOrd="3" destOrd="0" parTransId="{3C46FA57-A555-4F45-8D29-779F201160E6}" sibTransId="{192641E1-D15F-4757-B594-F58D0DF5117B}"/>
    <dgm:cxn modelId="{30626A8A-74E0-45A6-8C31-A4428EF97430}" type="presOf" srcId="{E6D76C1B-6C2E-4268-85E2-EC52D5F4CBB0}" destId="{EDC0C858-A73C-4035-90D9-71C6CC932545}" srcOrd="0" destOrd="0" presId="urn:microsoft.com/office/officeart/2005/8/layout/cycle2"/>
    <dgm:cxn modelId="{ED3C2695-5902-481B-ACD0-027D00009CCB}" type="presOf" srcId="{CC69ED0A-0C36-4636-8A7B-D7C150A4EE06}" destId="{A9DE71E5-1E5A-4229-B9B0-D3D7D5CBB428}" srcOrd="0" destOrd="0" presId="urn:microsoft.com/office/officeart/2005/8/layout/cycle2"/>
    <dgm:cxn modelId="{047E29D4-9F24-4E98-BA47-FC2CE5F566FD}" srcId="{EA8E2A1B-4098-4EC4-B1C6-99613E6F483A}" destId="{800BF4E7-D33B-4513-8E60-91AD4AE4E939}" srcOrd="4" destOrd="0" parTransId="{11465270-7957-4C6C-A3C3-1CA81CE22CBA}" sibTransId="{388E009A-DDF3-4D2F-88FB-E4214D00E926}"/>
    <dgm:cxn modelId="{37E2D4E5-C21A-4A22-B183-47B4D6B32B02}" type="presOf" srcId="{AC66EC69-3894-408C-9347-0930FEF41F26}" destId="{A3DF24E4-4781-4CE6-BD71-EB16892E47D3}" srcOrd="0" destOrd="0" presId="urn:microsoft.com/office/officeart/2005/8/layout/cycle2"/>
    <dgm:cxn modelId="{3BD82CE8-8504-4A88-84D5-39FAA3A18FA8}" type="presOf" srcId="{E6D76C1B-6C2E-4268-85E2-EC52D5F4CBB0}" destId="{743FB2D0-DBC4-4009-91F1-C3E70CDFD674}" srcOrd="1" destOrd="0" presId="urn:microsoft.com/office/officeart/2005/8/layout/cycle2"/>
    <dgm:cxn modelId="{AE5CD6EE-3895-49EF-A8A1-213D1F872CDF}" type="presOf" srcId="{60C7FE86-CC69-49C6-B040-EB31462709F7}" destId="{E4376722-FD41-452F-8687-052B44608CB4}" srcOrd="0" destOrd="0" presId="urn:microsoft.com/office/officeart/2005/8/layout/cycle2"/>
    <dgm:cxn modelId="{3C5EE2F6-C1DA-44A7-9E16-057DD4F8AFB5}" type="presOf" srcId="{388E009A-DDF3-4D2F-88FB-E4214D00E926}" destId="{2AE3C93D-5FD0-48EA-8609-BDDF048736B3}" srcOrd="0" destOrd="0" presId="urn:microsoft.com/office/officeart/2005/8/layout/cycle2"/>
    <dgm:cxn modelId="{258268FA-5029-49B2-A3DB-0E711DD0BCA1}" srcId="{EA8E2A1B-4098-4EC4-B1C6-99613E6F483A}" destId="{AC66EC69-3894-408C-9347-0930FEF41F26}" srcOrd="0" destOrd="0" parTransId="{638B1F45-C7F5-4007-861C-D4BEF38B723E}" sibTransId="{60C7FE86-CC69-49C6-B040-EB31462709F7}"/>
    <dgm:cxn modelId="{C671C4BE-1398-4DE2-97EB-3DAB1BA8F052}" type="presParOf" srcId="{49E55B57-3454-4ECB-B39A-92AAC92A9566}" destId="{A3DF24E4-4781-4CE6-BD71-EB16892E47D3}" srcOrd="0" destOrd="0" presId="urn:microsoft.com/office/officeart/2005/8/layout/cycle2"/>
    <dgm:cxn modelId="{5B7EBB9F-A02A-428E-BF43-6C66009552D1}" type="presParOf" srcId="{49E55B57-3454-4ECB-B39A-92AAC92A9566}" destId="{E4376722-FD41-452F-8687-052B44608CB4}" srcOrd="1" destOrd="0" presId="urn:microsoft.com/office/officeart/2005/8/layout/cycle2"/>
    <dgm:cxn modelId="{251278E1-B8FD-4147-8A68-2E00D6810795}" type="presParOf" srcId="{E4376722-FD41-452F-8687-052B44608CB4}" destId="{6E48D409-2B41-4BC9-8722-F31EE6164C41}" srcOrd="0" destOrd="0" presId="urn:microsoft.com/office/officeart/2005/8/layout/cycle2"/>
    <dgm:cxn modelId="{DA71FA01-E78F-4828-891D-3EBCBAE1AE0C}" type="presParOf" srcId="{49E55B57-3454-4ECB-B39A-92AAC92A9566}" destId="{D6E3D4C8-F4DA-4449-9F5B-33EC343DF894}" srcOrd="2" destOrd="0" presId="urn:microsoft.com/office/officeart/2005/8/layout/cycle2"/>
    <dgm:cxn modelId="{BD8A32DA-3F3D-4F68-9BA9-3865A58248A2}" type="presParOf" srcId="{49E55B57-3454-4ECB-B39A-92AAC92A9566}" destId="{A9DE71E5-1E5A-4229-B9B0-D3D7D5CBB428}" srcOrd="3" destOrd="0" presId="urn:microsoft.com/office/officeart/2005/8/layout/cycle2"/>
    <dgm:cxn modelId="{D9C252CF-DBB8-49CA-99B0-C457B61A84AD}" type="presParOf" srcId="{A9DE71E5-1E5A-4229-B9B0-D3D7D5CBB428}" destId="{92C7669F-2255-43CF-AB79-80CB792CD4D1}" srcOrd="0" destOrd="0" presId="urn:microsoft.com/office/officeart/2005/8/layout/cycle2"/>
    <dgm:cxn modelId="{41A9106B-4787-42AA-8926-8E0B8FEADB15}" type="presParOf" srcId="{49E55B57-3454-4ECB-B39A-92AAC92A9566}" destId="{7DD0C527-8639-47C7-B57D-19B02B12CCF5}" srcOrd="4" destOrd="0" presId="urn:microsoft.com/office/officeart/2005/8/layout/cycle2"/>
    <dgm:cxn modelId="{BBACE070-0689-4A75-985C-9B3CFDBACB0B}" type="presParOf" srcId="{49E55B57-3454-4ECB-B39A-92AAC92A9566}" destId="{EDC0C858-A73C-4035-90D9-71C6CC932545}" srcOrd="5" destOrd="0" presId="urn:microsoft.com/office/officeart/2005/8/layout/cycle2"/>
    <dgm:cxn modelId="{3276825B-F069-4D83-AAED-D5EDBAC95B69}" type="presParOf" srcId="{EDC0C858-A73C-4035-90D9-71C6CC932545}" destId="{743FB2D0-DBC4-4009-91F1-C3E70CDFD674}" srcOrd="0" destOrd="0" presId="urn:microsoft.com/office/officeart/2005/8/layout/cycle2"/>
    <dgm:cxn modelId="{8B28ABB2-2C48-4480-9819-C98F104E2B1C}" type="presParOf" srcId="{49E55B57-3454-4ECB-B39A-92AAC92A9566}" destId="{9A006195-71FD-44DA-9DC3-5E40EF1CB73A}" srcOrd="6" destOrd="0" presId="urn:microsoft.com/office/officeart/2005/8/layout/cycle2"/>
    <dgm:cxn modelId="{5591E8AA-4EC0-4DF2-A13F-7A4EC5883192}" type="presParOf" srcId="{49E55B57-3454-4ECB-B39A-92AAC92A9566}" destId="{06B3CDE8-A2B5-4B1C-95B2-9104433669D3}" srcOrd="7" destOrd="0" presId="urn:microsoft.com/office/officeart/2005/8/layout/cycle2"/>
    <dgm:cxn modelId="{6E31AA08-A135-4FAA-9D6B-EA7EB2C37072}" type="presParOf" srcId="{06B3CDE8-A2B5-4B1C-95B2-9104433669D3}" destId="{4ACB4CDB-DA35-47E5-AB5B-57A92159B6D2}" srcOrd="0" destOrd="0" presId="urn:microsoft.com/office/officeart/2005/8/layout/cycle2"/>
    <dgm:cxn modelId="{40A9A23B-6C28-4DB9-9A3F-7B1371CD9699}" type="presParOf" srcId="{49E55B57-3454-4ECB-B39A-92AAC92A9566}" destId="{91B45A76-2D38-4734-8DF6-4563E8D03494}" srcOrd="8" destOrd="0" presId="urn:microsoft.com/office/officeart/2005/8/layout/cycle2"/>
    <dgm:cxn modelId="{84EC56E9-4744-49C8-ADEC-44F070ABCD94}" type="presParOf" srcId="{49E55B57-3454-4ECB-B39A-92AAC92A9566}" destId="{2AE3C93D-5FD0-48EA-8609-BDDF048736B3}" srcOrd="9" destOrd="0" presId="urn:microsoft.com/office/officeart/2005/8/layout/cycle2"/>
    <dgm:cxn modelId="{A957DF0B-C1FC-48EE-9452-1DD6BD3DEAA3}" type="presParOf" srcId="{2AE3C93D-5FD0-48EA-8609-BDDF048736B3}" destId="{1C171490-4493-4984-9C25-A8C87392A7C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48B670-2658-43A0-8F4A-35610352FD2F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67745B29-6FB3-4377-B7EB-E3C9A99F4A5E}">
      <dgm:prSet phldrT="[Text]"/>
      <dgm:spPr/>
      <dgm:t>
        <a:bodyPr/>
        <a:lstStyle/>
        <a:p>
          <a:r>
            <a:rPr lang="en-IN" dirty="0"/>
            <a:t>Refuse to use plastic bag</a:t>
          </a:r>
        </a:p>
      </dgm:t>
    </dgm:pt>
    <dgm:pt modelId="{C4676024-9871-4D20-95CD-F7632F8FF8E4}" type="parTrans" cxnId="{56B788FB-DA4D-4E71-A97A-3DE5A1E4C080}">
      <dgm:prSet/>
      <dgm:spPr/>
      <dgm:t>
        <a:bodyPr/>
        <a:lstStyle/>
        <a:p>
          <a:endParaRPr lang="en-IN"/>
        </a:p>
      </dgm:t>
    </dgm:pt>
    <dgm:pt modelId="{514321E4-7A57-496A-8D6A-A1D5F0C43654}" type="sibTrans" cxnId="{56B788FB-DA4D-4E71-A97A-3DE5A1E4C080}">
      <dgm:prSet/>
      <dgm:spPr/>
      <dgm:t>
        <a:bodyPr/>
        <a:lstStyle/>
        <a:p>
          <a:endParaRPr lang="en-IN"/>
        </a:p>
      </dgm:t>
    </dgm:pt>
    <dgm:pt modelId="{7D749B6C-3AFA-4C72-807F-82D074343BAC}">
      <dgm:prSet phldrT="[Text]"/>
      <dgm:spPr/>
      <dgm:t>
        <a:bodyPr/>
        <a:lstStyle/>
        <a:p>
          <a:r>
            <a:rPr lang="en-IN" dirty="0"/>
            <a:t>Refuse to use tea bag</a:t>
          </a:r>
        </a:p>
      </dgm:t>
    </dgm:pt>
    <dgm:pt modelId="{76779790-C7CC-4276-A11E-979B2ED418B3}" type="parTrans" cxnId="{B41674AC-E037-45AD-A060-FBD6364551DD}">
      <dgm:prSet/>
      <dgm:spPr/>
      <dgm:t>
        <a:bodyPr/>
        <a:lstStyle/>
        <a:p>
          <a:endParaRPr lang="en-IN"/>
        </a:p>
      </dgm:t>
    </dgm:pt>
    <dgm:pt modelId="{3BEDAFD1-3E45-4776-A7B6-6FD14350E14F}" type="sibTrans" cxnId="{B41674AC-E037-45AD-A060-FBD6364551DD}">
      <dgm:prSet/>
      <dgm:spPr/>
      <dgm:t>
        <a:bodyPr/>
        <a:lstStyle/>
        <a:p>
          <a:endParaRPr lang="en-IN"/>
        </a:p>
      </dgm:t>
    </dgm:pt>
    <dgm:pt modelId="{7FB7E012-EDA7-4349-9475-FE6A57C674D6}">
      <dgm:prSet phldrT="[Text]"/>
      <dgm:spPr/>
      <dgm:t>
        <a:bodyPr/>
        <a:lstStyle/>
        <a:p>
          <a:r>
            <a:rPr lang="en-IN" dirty="0"/>
            <a:t>Refuse to use plastic cup</a:t>
          </a:r>
        </a:p>
      </dgm:t>
    </dgm:pt>
    <dgm:pt modelId="{FCB5694B-5B91-4E3E-BEBB-329A12A9DBE6}" type="parTrans" cxnId="{DCC4DB15-BB28-4328-87AD-33DFC43C1E54}">
      <dgm:prSet/>
      <dgm:spPr/>
      <dgm:t>
        <a:bodyPr/>
        <a:lstStyle/>
        <a:p>
          <a:endParaRPr lang="en-IN"/>
        </a:p>
      </dgm:t>
    </dgm:pt>
    <dgm:pt modelId="{5B53A837-65DD-4378-95BE-01F2E5707B77}" type="sibTrans" cxnId="{DCC4DB15-BB28-4328-87AD-33DFC43C1E54}">
      <dgm:prSet/>
      <dgm:spPr/>
      <dgm:t>
        <a:bodyPr/>
        <a:lstStyle/>
        <a:p>
          <a:endParaRPr lang="en-IN"/>
        </a:p>
      </dgm:t>
    </dgm:pt>
    <dgm:pt modelId="{AA8F3526-8850-4052-B524-1D4A0B0AB81D}" type="pres">
      <dgm:prSet presAssocID="{6448B670-2658-43A0-8F4A-35610352FD2F}" presName="Name0" presStyleCnt="0">
        <dgm:presLayoutVars>
          <dgm:chMax val="7"/>
          <dgm:dir/>
          <dgm:resizeHandles val="exact"/>
        </dgm:presLayoutVars>
      </dgm:prSet>
      <dgm:spPr/>
    </dgm:pt>
    <dgm:pt modelId="{2105C09D-7557-4F75-9B4C-C87A53C51FFA}" type="pres">
      <dgm:prSet presAssocID="{6448B670-2658-43A0-8F4A-35610352FD2F}" presName="ellipse1" presStyleLbl="vennNode1" presStyleIdx="0" presStyleCnt="3" custLinFactNeighborX="1329" custLinFactNeighborY="-1479">
        <dgm:presLayoutVars>
          <dgm:bulletEnabled val="1"/>
        </dgm:presLayoutVars>
      </dgm:prSet>
      <dgm:spPr/>
    </dgm:pt>
    <dgm:pt modelId="{6CEF08F1-C147-473B-B4DE-37CF54F9B7F4}" type="pres">
      <dgm:prSet presAssocID="{6448B670-2658-43A0-8F4A-35610352FD2F}" presName="ellipse2" presStyleLbl="vennNode1" presStyleIdx="1" presStyleCnt="3" custLinFactNeighborX="-1232" custLinFactNeighborY="690">
        <dgm:presLayoutVars>
          <dgm:bulletEnabled val="1"/>
        </dgm:presLayoutVars>
      </dgm:prSet>
      <dgm:spPr/>
    </dgm:pt>
    <dgm:pt modelId="{782A5B6C-7CB1-40CD-BF42-68296FB9EBB3}" type="pres">
      <dgm:prSet presAssocID="{6448B670-2658-43A0-8F4A-35610352FD2F}" presName="ellipse3" presStyleLbl="vennNode1" presStyleIdx="2" presStyleCnt="3">
        <dgm:presLayoutVars>
          <dgm:bulletEnabled val="1"/>
        </dgm:presLayoutVars>
      </dgm:prSet>
      <dgm:spPr/>
    </dgm:pt>
  </dgm:ptLst>
  <dgm:cxnLst>
    <dgm:cxn modelId="{DCC4DB15-BB28-4328-87AD-33DFC43C1E54}" srcId="{6448B670-2658-43A0-8F4A-35610352FD2F}" destId="{7FB7E012-EDA7-4349-9475-FE6A57C674D6}" srcOrd="2" destOrd="0" parTransId="{FCB5694B-5B91-4E3E-BEBB-329A12A9DBE6}" sibTransId="{5B53A837-65DD-4378-95BE-01F2E5707B77}"/>
    <dgm:cxn modelId="{F83EE117-F208-47B6-9CA2-BDB8F37DB61A}" type="presOf" srcId="{7FB7E012-EDA7-4349-9475-FE6A57C674D6}" destId="{782A5B6C-7CB1-40CD-BF42-68296FB9EBB3}" srcOrd="0" destOrd="0" presId="urn:microsoft.com/office/officeart/2005/8/layout/rings+Icon"/>
    <dgm:cxn modelId="{1113CC40-1A5C-4595-88D4-069FBF4FA128}" type="presOf" srcId="{7D749B6C-3AFA-4C72-807F-82D074343BAC}" destId="{6CEF08F1-C147-473B-B4DE-37CF54F9B7F4}" srcOrd="0" destOrd="0" presId="urn:microsoft.com/office/officeart/2005/8/layout/rings+Icon"/>
    <dgm:cxn modelId="{4EADD279-DAB5-4D33-A31F-9751EFBC7BCC}" type="presOf" srcId="{67745B29-6FB3-4377-B7EB-E3C9A99F4A5E}" destId="{2105C09D-7557-4F75-9B4C-C87A53C51FFA}" srcOrd="0" destOrd="0" presId="urn:microsoft.com/office/officeart/2005/8/layout/rings+Icon"/>
    <dgm:cxn modelId="{64FF329D-8C7F-46A6-9416-39551B2DC5E5}" type="presOf" srcId="{6448B670-2658-43A0-8F4A-35610352FD2F}" destId="{AA8F3526-8850-4052-B524-1D4A0B0AB81D}" srcOrd="0" destOrd="0" presId="urn:microsoft.com/office/officeart/2005/8/layout/rings+Icon"/>
    <dgm:cxn modelId="{B41674AC-E037-45AD-A060-FBD6364551DD}" srcId="{6448B670-2658-43A0-8F4A-35610352FD2F}" destId="{7D749B6C-3AFA-4C72-807F-82D074343BAC}" srcOrd="1" destOrd="0" parTransId="{76779790-C7CC-4276-A11E-979B2ED418B3}" sibTransId="{3BEDAFD1-3E45-4776-A7B6-6FD14350E14F}"/>
    <dgm:cxn modelId="{56B788FB-DA4D-4E71-A97A-3DE5A1E4C080}" srcId="{6448B670-2658-43A0-8F4A-35610352FD2F}" destId="{67745B29-6FB3-4377-B7EB-E3C9A99F4A5E}" srcOrd="0" destOrd="0" parTransId="{C4676024-9871-4D20-95CD-F7632F8FF8E4}" sibTransId="{514321E4-7A57-496A-8D6A-A1D5F0C43654}"/>
    <dgm:cxn modelId="{E2E57B5B-2BB8-444D-93AE-A90533111CD3}" type="presParOf" srcId="{AA8F3526-8850-4052-B524-1D4A0B0AB81D}" destId="{2105C09D-7557-4F75-9B4C-C87A53C51FFA}" srcOrd="0" destOrd="0" presId="urn:microsoft.com/office/officeart/2005/8/layout/rings+Icon"/>
    <dgm:cxn modelId="{352AE77D-20B2-42DB-97FB-EFA7619F30FC}" type="presParOf" srcId="{AA8F3526-8850-4052-B524-1D4A0B0AB81D}" destId="{6CEF08F1-C147-473B-B4DE-37CF54F9B7F4}" srcOrd="1" destOrd="0" presId="urn:microsoft.com/office/officeart/2005/8/layout/rings+Icon"/>
    <dgm:cxn modelId="{908A4928-5E67-42E8-9986-8FFDF827F204}" type="presParOf" srcId="{AA8F3526-8850-4052-B524-1D4A0B0AB81D}" destId="{782A5B6C-7CB1-40CD-BF42-68296FB9EBB3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20EF3A-FA19-4C27-AEF0-F3C5B2E94BDD}" type="doc">
      <dgm:prSet loTypeId="urn:microsoft.com/office/officeart/2016/7/layout/HorizontalAction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576A02F-C703-489A-BABB-9C98774B1573}">
      <dgm:prSet/>
      <dgm:spPr/>
      <dgm:t>
        <a:bodyPr/>
        <a:lstStyle/>
        <a:p>
          <a:r>
            <a:rPr lang="en-US"/>
            <a:t>Don’t waste</a:t>
          </a:r>
        </a:p>
      </dgm:t>
    </dgm:pt>
    <dgm:pt modelId="{53B65BC8-8115-43B3-B012-9D5908CFC0F9}" type="parTrans" cxnId="{E135C67D-91F3-4869-BB28-DDD3E0A2D465}">
      <dgm:prSet/>
      <dgm:spPr/>
      <dgm:t>
        <a:bodyPr/>
        <a:lstStyle/>
        <a:p>
          <a:endParaRPr lang="en-US"/>
        </a:p>
      </dgm:t>
    </dgm:pt>
    <dgm:pt modelId="{827F5A38-9439-4D2F-9E6D-B2D65772E2DC}" type="sibTrans" cxnId="{E135C67D-91F3-4869-BB28-DDD3E0A2D465}">
      <dgm:prSet/>
      <dgm:spPr/>
      <dgm:t>
        <a:bodyPr/>
        <a:lstStyle/>
        <a:p>
          <a:endParaRPr lang="en-US"/>
        </a:p>
      </dgm:t>
    </dgm:pt>
    <dgm:pt modelId="{96F2124A-7F20-4B5E-91D6-FCF2E7F76F80}">
      <dgm:prSet custT="1"/>
      <dgm:spPr/>
      <dgm:t>
        <a:bodyPr/>
        <a:lstStyle/>
        <a:p>
          <a:r>
            <a:rPr lang="en-US" sz="1400" dirty="0"/>
            <a:t>Don’t waste electricity-switch off electricity equipment when not required.</a:t>
          </a:r>
        </a:p>
      </dgm:t>
    </dgm:pt>
    <dgm:pt modelId="{3DC89CDB-F628-4F8C-9CE9-976A93E7A23C}" type="parTrans" cxnId="{EA258D01-078A-4071-98F6-B547CCFF28A3}">
      <dgm:prSet/>
      <dgm:spPr/>
      <dgm:t>
        <a:bodyPr/>
        <a:lstStyle/>
        <a:p>
          <a:endParaRPr lang="en-US"/>
        </a:p>
      </dgm:t>
    </dgm:pt>
    <dgm:pt modelId="{AA4160CF-B849-4904-8E62-E407CCA937E2}" type="sibTrans" cxnId="{EA258D01-078A-4071-98F6-B547CCFF28A3}">
      <dgm:prSet/>
      <dgm:spPr/>
      <dgm:t>
        <a:bodyPr/>
        <a:lstStyle/>
        <a:p>
          <a:endParaRPr lang="en-US"/>
        </a:p>
      </dgm:t>
    </dgm:pt>
    <dgm:pt modelId="{52FDE1EB-3D1E-4687-B306-D2BA299B1EB1}">
      <dgm:prSet/>
      <dgm:spPr/>
      <dgm:t>
        <a:bodyPr/>
        <a:lstStyle/>
        <a:p>
          <a:r>
            <a:rPr lang="en-US"/>
            <a:t>Don’t waste</a:t>
          </a:r>
        </a:p>
      </dgm:t>
    </dgm:pt>
    <dgm:pt modelId="{F6ECB1B6-8AF7-45EA-89A4-60B9D05C5AEE}" type="parTrans" cxnId="{5D27ADC0-3A93-4E3C-919D-D624834A9339}">
      <dgm:prSet/>
      <dgm:spPr/>
      <dgm:t>
        <a:bodyPr/>
        <a:lstStyle/>
        <a:p>
          <a:endParaRPr lang="en-US"/>
        </a:p>
      </dgm:t>
    </dgm:pt>
    <dgm:pt modelId="{8BDA11CE-EE3F-4C36-AA06-7C5F7CA73A61}" type="sibTrans" cxnId="{5D27ADC0-3A93-4E3C-919D-D624834A9339}">
      <dgm:prSet/>
      <dgm:spPr/>
      <dgm:t>
        <a:bodyPr/>
        <a:lstStyle/>
        <a:p>
          <a:endParaRPr lang="en-US"/>
        </a:p>
      </dgm:t>
    </dgm:pt>
    <dgm:pt modelId="{A83EEA76-E0E4-4D0A-9B2A-DF5DCF7A3C5D}">
      <dgm:prSet custT="1"/>
      <dgm:spPr/>
      <dgm:t>
        <a:bodyPr/>
        <a:lstStyle/>
        <a:p>
          <a:r>
            <a:rPr lang="en-US" sz="1400" dirty="0"/>
            <a:t>Don’t waste water-Never leave taps open while brushing or washing dishes</a:t>
          </a:r>
          <a:r>
            <a:rPr lang="en-US" sz="1100" dirty="0"/>
            <a:t>.</a:t>
          </a:r>
        </a:p>
      </dgm:t>
    </dgm:pt>
    <dgm:pt modelId="{9DD6E828-2F61-4D79-8F82-FBCB015E7026}" type="parTrans" cxnId="{3F914070-14A8-4847-9626-63E8503390B7}">
      <dgm:prSet/>
      <dgm:spPr/>
      <dgm:t>
        <a:bodyPr/>
        <a:lstStyle/>
        <a:p>
          <a:endParaRPr lang="en-US"/>
        </a:p>
      </dgm:t>
    </dgm:pt>
    <dgm:pt modelId="{43168730-67FC-4FCE-8599-F2D194F6A2B4}" type="sibTrans" cxnId="{3F914070-14A8-4847-9626-63E8503390B7}">
      <dgm:prSet/>
      <dgm:spPr/>
      <dgm:t>
        <a:bodyPr/>
        <a:lstStyle/>
        <a:p>
          <a:endParaRPr lang="en-US"/>
        </a:p>
      </dgm:t>
    </dgm:pt>
    <dgm:pt modelId="{9EC769CB-7DF4-4E75-8CED-ACBFA0B31E43}">
      <dgm:prSet/>
      <dgm:spPr/>
      <dgm:t>
        <a:bodyPr/>
        <a:lstStyle/>
        <a:p>
          <a:r>
            <a:rPr lang="en-US"/>
            <a:t>Don’t waste</a:t>
          </a:r>
        </a:p>
      </dgm:t>
    </dgm:pt>
    <dgm:pt modelId="{319B16EA-2871-4C9C-8026-823F0627BAB2}" type="parTrans" cxnId="{F52FD723-79BE-48BB-81C1-EF530F3EF631}">
      <dgm:prSet/>
      <dgm:spPr/>
      <dgm:t>
        <a:bodyPr/>
        <a:lstStyle/>
        <a:p>
          <a:endParaRPr lang="en-US"/>
        </a:p>
      </dgm:t>
    </dgm:pt>
    <dgm:pt modelId="{EB3107E2-D2C7-4C08-A393-850CDB2DFE3B}" type="sibTrans" cxnId="{F52FD723-79BE-48BB-81C1-EF530F3EF631}">
      <dgm:prSet/>
      <dgm:spPr/>
      <dgm:t>
        <a:bodyPr/>
        <a:lstStyle/>
        <a:p>
          <a:endParaRPr lang="en-US"/>
        </a:p>
      </dgm:t>
    </dgm:pt>
    <dgm:pt modelId="{3A43FD1A-6A42-47CE-A3EB-5A79C6DDC569}">
      <dgm:prSet custT="1"/>
      <dgm:spPr/>
      <dgm:t>
        <a:bodyPr/>
        <a:lstStyle/>
        <a:p>
          <a:r>
            <a:rPr lang="en-US" sz="1400" dirty="0"/>
            <a:t>Don’t waste fuel</a:t>
          </a:r>
          <a:r>
            <a:rPr lang="en-US" sz="1100" dirty="0"/>
            <a:t>.</a:t>
          </a:r>
        </a:p>
      </dgm:t>
    </dgm:pt>
    <dgm:pt modelId="{DA19950D-99B6-42CC-8450-F89076435702}" type="parTrans" cxnId="{2B1C63CE-7157-4B9E-A2C9-CC05E7BB1551}">
      <dgm:prSet/>
      <dgm:spPr/>
      <dgm:t>
        <a:bodyPr/>
        <a:lstStyle/>
        <a:p>
          <a:endParaRPr lang="en-US"/>
        </a:p>
      </dgm:t>
    </dgm:pt>
    <dgm:pt modelId="{474A2D40-9C3C-4A56-A35C-6B75C157D20A}" type="sibTrans" cxnId="{2B1C63CE-7157-4B9E-A2C9-CC05E7BB1551}">
      <dgm:prSet/>
      <dgm:spPr/>
      <dgm:t>
        <a:bodyPr/>
        <a:lstStyle/>
        <a:p>
          <a:endParaRPr lang="en-US"/>
        </a:p>
      </dgm:t>
    </dgm:pt>
    <dgm:pt modelId="{C72FC3AE-1535-4D31-AE91-002D9FE8EB21}">
      <dgm:prSet/>
      <dgm:spPr/>
      <dgm:t>
        <a:bodyPr/>
        <a:lstStyle/>
        <a:p>
          <a:r>
            <a:rPr lang="en-US"/>
            <a:t>Do</a:t>
          </a:r>
        </a:p>
      </dgm:t>
    </dgm:pt>
    <dgm:pt modelId="{6647A710-11D9-4B62-8C60-FD74AEC4DC52}" type="parTrans" cxnId="{D7A6E773-121F-42C0-8FA7-2A5CC046BAC0}">
      <dgm:prSet/>
      <dgm:spPr/>
      <dgm:t>
        <a:bodyPr/>
        <a:lstStyle/>
        <a:p>
          <a:endParaRPr lang="en-US"/>
        </a:p>
      </dgm:t>
    </dgm:pt>
    <dgm:pt modelId="{134E17EC-DD21-41AD-9966-DC76BB6BCD0F}" type="sibTrans" cxnId="{D7A6E773-121F-42C0-8FA7-2A5CC046BAC0}">
      <dgm:prSet/>
      <dgm:spPr/>
      <dgm:t>
        <a:bodyPr/>
        <a:lstStyle/>
        <a:p>
          <a:endParaRPr lang="en-US"/>
        </a:p>
      </dgm:t>
    </dgm:pt>
    <dgm:pt modelId="{CD6356EB-3320-4820-AA86-F361D842CB6B}">
      <dgm:prSet custT="1"/>
      <dgm:spPr/>
      <dgm:t>
        <a:bodyPr/>
        <a:lstStyle/>
        <a:p>
          <a:r>
            <a:rPr lang="en-US" sz="1200" dirty="0"/>
            <a:t>Don’t’ waste water food-Don’t cook extra food and </a:t>
          </a:r>
          <a:r>
            <a:rPr lang="en-US" sz="1200" dirty="0" err="1"/>
            <a:t>throw,always</a:t>
          </a:r>
          <a:r>
            <a:rPr lang="en-US" sz="1200" dirty="0"/>
            <a:t> keep in mind that there are million in the world starving without food</a:t>
          </a:r>
        </a:p>
      </dgm:t>
    </dgm:pt>
    <dgm:pt modelId="{F171D669-C962-4FF5-8BD7-6A58AF14E76F}" type="parTrans" cxnId="{2408A5DA-F638-48D2-A4CC-AF831495EEBE}">
      <dgm:prSet/>
      <dgm:spPr/>
      <dgm:t>
        <a:bodyPr/>
        <a:lstStyle/>
        <a:p>
          <a:endParaRPr lang="en-US"/>
        </a:p>
      </dgm:t>
    </dgm:pt>
    <dgm:pt modelId="{BF8A9FBE-5486-4F19-BE4C-49B72415EF38}" type="sibTrans" cxnId="{2408A5DA-F638-48D2-A4CC-AF831495EEBE}">
      <dgm:prSet/>
      <dgm:spPr/>
      <dgm:t>
        <a:bodyPr/>
        <a:lstStyle/>
        <a:p>
          <a:endParaRPr lang="en-US"/>
        </a:p>
      </dgm:t>
    </dgm:pt>
    <dgm:pt modelId="{79D9DB98-6FA3-40A3-A163-17C3F57DC455}" type="pres">
      <dgm:prSet presAssocID="{0C20EF3A-FA19-4C27-AEF0-F3C5B2E94BDD}" presName="Name0" presStyleCnt="0">
        <dgm:presLayoutVars>
          <dgm:dir/>
          <dgm:animLvl val="lvl"/>
          <dgm:resizeHandles val="exact"/>
        </dgm:presLayoutVars>
      </dgm:prSet>
      <dgm:spPr/>
    </dgm:pt>
    <dgm:pt modelId="{48E96E81-E5BE-4847-A28C-C41F5DEA2EB4}" type="pres">
      <dgm:prSet presAssocID="{C576A02F-C703-489A-BABB-9C98774B1573}" presName="composite" presStyleCnt="0"/>
      <dgm:spPr/>
    </dgm:pt>
    <dgm:pt modelId="{0679006E-69C7-4AEA-85BB-23DBAD3D3123}" type="pres">
      <dgm:prSet presAssocID="{C576A02F-C703-489A-BABB-9C98774B1573}" presName="parTx" presStyleLbl="alignNode1" presStyleIdx="0" presStyleCnt="4" custLinFactNeighborX="634" custLinFactNeighborY="2605">
        <dgm:presLayoutVars>
          <dgm:chMax val="0"/>
          <dgm:chPref val="0"/>
        </dgm:presLayoutVars>
      </dgm:prSet>
      <dgm:spPr/>
    </dgm:pt>
    <dgm:pt modelId="{CC2A3D68-7292-4154-A912-2B4B4C0FB7B0}" type="pres">
      <dgm:prSet presAssocID="{C576A02F-C703-489A-BABB-9C98774B1573}" presName="desTx" presStyleLbl="alignAccFollowNode1" presStyleIdx="0" presStyleCnt="4" custLinFactNeighborX="634" custLinFactNeighborY="1533">
        <dgm:presLayoutVars/>
      </dgm:prSet>
      <dgm:spPr/>
    </dgm:pt>
    <dgm:pt modelId="{8E4E9E0E-650A-4EE2-A81D-066C3D920F0D}" type="pres">
      <dgm:prSet presAssocID="{827F5A38-9439-4D2F-9E6D-B2D65772E2DC}" presName="space" presStyleCnt="0"/>
      <dgm:spPr/>
    </dgm:pt>
    <dgm:pt modelId="{95C21098-36BC-462A-A1B3-887E14C9970E}" type="pres">
      <dgm:prSet presAssocID="{52FDE1EB-3D1E-4687-B306-D2BA299B1EB1}" presName="composite" presStyleCnt="0"/>
      <dgm:spPr/>
    </dgm:pt>
    <dgm:pt modelId="{0ACF2F8F-54F0-4754-8F61-A2F6BE1C6749}" type="pres">
      <dgm:prSet presAssocID="{52FDE1EB-3D1E-4687-B306-D2BA299B1EB1}" presName="parTx" presStyleLbl="alignNode1" presStyleIdx="1" presStyleCnt="4">
        <dgm:presLayoutVars>
          <dgm:chMax val="0"/>
          <dgm:chPref val="0"/>
        </dgm:presLayoutVars>
      </dgm:prSet>
      <dgm:spPr/>
    </dgm:pt>
    <dgm:pt modelId="{F0C71CC9-B884-4F3A-9AD4-7D86924BBEB3}" type="pres">
      <dgm:prSet presAssocID="{52FDE1EB-3D1E-4687-B306-D2BA299B1EB1}" presName="desTx" presStyleLbl="alignAccFollowNode1" presStyleIdx="1" presStyleCnt="4">
        <dgm:presLayoutVars/>
      </dgm:prSet>
      <dgm:spPr/>
    </dgm:pt>
    <dgm:pt modelId="{411A1B41-3C18-41E6-AAD3-B7B18C39613E}" type="pres">
      <dgm:prSet presAssocID="{8BDA11CE-EE3F-4C36-AA06-7C5F7CA73A61}" presName="space" presStyleCnt="0"/>
      <dgm:spPr/>
    </dgm:pt>
    <dgm:pt modelId="{1C89BFA6-DC9B-4EB2-ACCF-F99915A3E3B2}" type="pres">
      <dgm:prSet presAssocID="{9EC769CB-7DF4-4E75-8CED-ACBFA0B31E43}" presName="composite" presStyleCnt="0"/>
      <dgm:spPr/>
    </dgm:pt>
    <dgm:pt modelId="{15491A40-9D4C-45B3-B6B4-7DF3DF09C695}" type="pres">
      <dgm:prSet presAssocID="{9EC769CB-7DF4-4E75-8CED-ACBFA0B31E43}" presName="parTx" presStyleLbl="alignNode1" presStyleIdx="2" presStyleCnt="4">
        <dgm:presLayoutVars>
          <dgm:chMax val="0"/>
          <dgm:chPref val="0"/>
        </dgm:presLayoutVars>
      </dgm:prSet>
      <dgm:spPr/>
    </dgm:pt>
    <dgm:pt modelId="{7939B047-C526-45B7-9054-9ED24A0AE27E}" type="pres">
      <dgm:prSet presAssocID="{9EC769CB-7DF4-4E75-8CED-ACBFA0B31E43}" presName="desTx" presStyleLbl="alignAccFollowNode1" presStyleIdx="2" presStyleCnt="4">
        <dgm:presLayoutVars/>
      </dgm:prSet>
      <dgm:spPr/>
    </dgm:pt>
    <dgm:pt modelId="{A0329907-DEDA-4361-9D0D-19F3EDDA627E}" type="pres">
      <dgm:prSet presAssocID="{EB3107E2-D2C7-4C08-A393-850CDB2DFE3B}" presName="space" presStyleCnt="0"/>
      <dgm:spPr/>
    </dgm:pt>
    <dgm:pt modelId="{E46DF1C9-D7C7-46BE-A341-79CF9C79F5A6}" type="pres">
      <dgm:prSet presAssocID="{C72FC3AE-1535-4D31-AE91-002D9FE8EB21}" presName="composite" presStyleCnt="0"/>
      <dgm:spPr/>
    </dgm:pt>
    <dgm:pt modelId="{FBF0C0FB-E59F-49F6-A4F1-C432299BE115}" type="pres">
      <dgm:prSet presAssocID="{C72FC3AE-1535-4D31-AE91-002D9FE8EB21}" presName="parTx" presStyleLbl="alignNode1" presStyleIdx="3" presStyleCnt="4">
        <dgm:presLayoutVars>
          <dgm:chMax val="0"/>
          <dgm:chPref val="0"/>
        </dgm:presLayoutVars>
      </dgm:prSet>
      <dgm:spPr/>
    </dgm:pt>
    <dgm:pt modelId="{565C60AD-EDCA-4779-A84A-6EE2D2CD361C}" type="pres">
      <dgm:prSet presAssocID="{C72FC3AE-1535-4D31-AE91-002D9FE8EB21}" presName="desTx" presStyleLbl="alignAccFollowNode1" presStyleIdx="3" presStyleCnt="4" custScaleY="102141">
        <dgm:presLayoutVars/>
      </dgm:prSet>
      <dgm:spPr/>
    </dgm:pt>
  </dgm:ptLst>
  <dgm:cxnLst>
    <dgm:cxn modelId="{EA258D01-078A-4071-98F6-B547CCFF28A3}" srcId="{C576A02F-C703-489A-BABB-9C98774B1573}" destId="{96F2124A-7F20-4B5E-91D6-FCF2E7F76F80}" srcOrd="0" destOrd="0" parTransId="{3DC89CDB-F628-4F8C-9CE9-976A93E7A23C}" sibTransId="{AA4160CF-B849-4904-8E62-E407CCA937E2}"/>
    <dgm:cxn modelId="{F52FD723-79BE-48BB-81C1-EF530F3EF631}" srcId="{0C20EF3A-FA19-4C27-AEF0-F3C5B2E94BDD}" destId="{9EC769CB-7DF4-4E75-8CED-ACBFA0B31E43}" srcOrd="2" destOrd="0" parTransId="{319B16EA-2871-4C9C-8026-823F0627BAB2}" sibTransId="{EB3107E2-D2C7-4C08-A393-850CDB2DFE3B}"/>
    <dgm:cxn modelId="{490CCB26-CC8F-47D0-9F86-92C1F89D549D}" type="presOf" srcId="{0C20EF3A-FA19-4C27-AEF0-F3C5B2E94BDD}" destId="{79D9DB98-6FA3-40A3-A163-17C3F57DC455}" srcOrd="0" destOrd="0" presId="urn:microsoft.com/office/officeart/2016/7/layout/HorizontalActionList"/>
    <dgm:cxn modelId="{10FAB84F-4010-45F3-9857-EED93773B908}" type="presOf" srcId="{A83EEA76-E0E4-4D0A-9B2A-DF5DCF7A3C5D}" destId="{F0C71CC9-B884-4F3A-9AD4-7D86924BBEB3}" srcOrd="0" destOrd="0" presId="urn:microsoft.com/office/officeart/2016/7/layout/HorizontalActionList"/>
    <dgm:cxn modelId="{3F914070-14A8-4847-9626-63E8503390B7}" srcId="{52FDE1EB-3D1E-4687-B306-D2BA299B1EB1}" destId="{A83EEA76-E0E4-4D0A-9B2A-DF5DCF7A3C5D}" srcOrd="0" destOrd="0" parTransId="{9DD6E828-2F61-4D79-8F82-FBCB015E7026}" sibTransId="{43168730-67FC-4FCE-8599-F2D194F6A2B4}"/>
    <dgm:cxn modelId="{D7A6E773-121F-42C0-8FA7-2A5CC046BAC0}" srcId="{0C20EF3A-FA19-4C27-AEF0-F3C5B2E94BDD}" destId="{C72FC3AE-1535-4D31-AE91-002D9FE8EB21}" srcOrd="3" destOrd="0" parTransId="{6647A710-11D9-4B62-8C60-FD74AEC4DC52}" sibTransId="{134E17EC-DD21-41AD-9966-DC76BB6BCD0F}"/>
    <dgm:cxn modelId="{E135C67D-91F3-4869-BB28-DDD3E0A2D465}" srcId="{0C20EF3A-FA19-4C27-AEF0-F3C5B2E94BDD}" destId="{C576A02F-C703-489A-BABB-9C98774B1573}" srcOrd="0" destOrd="0" parTransId="{53B65BC8-8115-43B3-B012-9D5908CFC0F9}" sibTransId="{827F5A38-9439-4D2F-9E6D-B2D65772E2DC}"/>
    <dgm:cxn modelId="{E44CB57F-AC79-401B-82BB-00DD9F837EC1}" type="presOf" srcId="{CD6356EB-3320-4820-AA86-F361D842CB6B}" destId="{565C60AD-EDCA-4779-A84A-6EE2D2CD361C}" srcOrd="0" destOrd="0" presId="urn:microsoft.com/office/officeart/2016/7/layout/HorizontalActionList"/>
    <dgm:cxn modelId="{DD870D85-2987-4664-A662-AD9C6DE8AEE3}" type="presOf" srcId="{C576A02F-C703-489A-BABB-9C98774B1573}" destId="{0679006E-69C7-4AEA-85BB-23DBAD3D3123}" srcOrd="0" destOrd="0" presId="urn:microsoft.com/office/officeart/2016/7/layout/HorizontalActionList"/>
    <dgm:cxn modelId="{60009B91-FD51-49CC-9207-A6C600F6169B}" type="presOf" srcId="{96F2124A-7F20-4B5E-91D6-FCF2E7F76F80}" destId="{CC2A3D68-7292-4154-A912-2B4B4C0FB7B0}" srcOrd="0" destOrd="0" presId="urn:microsoft.com/office/officeart/2016/7/layout/HorizontalActionList"/>
    <dgm:cxn modelId="{3FEA39B7-2EF0-4C57-B491-53EE7CC0EB2C}" type="presOf" srcId="{C72FC3AE-1535-4D31-AE91-002D9FE8EB21}" destId="{FBF0C0FB-E59F-49F6-A4F1-C432299BE115}" srcOrd="0" destOrd="0" presId="urn:microsoft.com/office/officeart/2016/7/layout/HorizontalActionList"/>
    <dgm:cxn modelId="{5D27ADC0-3A93-4E3C-919D-D624834A9339}" srcId="{0C20EF3A-FA19-4C27-AEF0-F3C5B2E94BDD}" destId="{52FDE1EB-3D1E-4687-B306-D2BA299B1EB1}" srcOrd="1" destOrd="0" parTransId="{F6ECB1B6-8AF7-45EA-89A4-60B9D05C5AEE}" sibTransId="{8BDA11CE-EE3F-4C36-AA06-7C5F7CA73A61}"/>
    <dgm:cxn modelId="{E5393BCC-A6F0-4220-99FA-837102044B54}" type="presOf" srcId="{52FDE1EB-3D1E-4687-B306-D2BA299B1EB1}" destId="{0ACF2F8F-54F0-4754-8F61-A2F6BE1C6749}" srcOrd="0" destOrd="0" presId="urn:microsoft.com/office/officeart/2016/7/layout/HorizontalActionList"/>
    <dgm:cxn modelId="{2B1C63CE-7157-4B9E-A2C9-CC05E7BB1551}" srcId="{9EC769CB-7DF4-4E75-8CED-ACBFA0B31E43}" destId="{3A43FD1A-6A42-47CE-A3EB-5A79C6DDC569}" srcOrd="0" destOrd="0" parTransId="{DA19950D-99B6-42CC-8450-F89076435702}" sibTransId="{474A2D40-9C3C-4A56-A35C-6B75C157D20A}"/>
    <dgm:cxn modelId="{2408A5DA-F638-48D2-A4CC-AF831495EEBE}" srcId="{C72FC3AE-1535-4D31-AE91-002D9FE8EB21}" destId="{CD6356EB-3320-4820-AA86-F361D842CB6B}" srcOrd="0" destOrd="0" parTransId="{F171D669-C962-4FF5-8BD7-6A58AF14E76F}" sibTransId="{BF8A9FBE-5486-4F19-BE4C-49B72415EF38}"/>
    <dgm:cxn modelId="{6A23E6DF-2A54-44A5-A100-24DE36924741}" type="presOf" srcId="{9EC769CB-7DF4-4E75-8CED-ACBFA0B31E43}" destId="{15491A40-9D4C-45B3-B6B4-7DF3DF09C695}" srcOrd="0" destOrd="0" presId="urn:microsoft.com/office/officeart/2016/7/layout/HorizontalActionList"/>
    <dgm:cxn modelId="{CF03C8E1-87D5-4ECA-A582-0B9BC8F9562D}" type="presOf" srcId="{3A43FD1A-6A42-47CE-A3EB-5A79C6DDC569}" destId="{7939B047-C526-45B7-9054-9ED24A0AE27E}" srcOrd="0" destOrd="0" presId="urn:microsoft.com/office/officeart/2016/7/layout/HorizontalActionList"/>
    <dgm:cxn modelId="{4F2797EB-FCC3-49ED-AE9F-8C64A825506C}" type="presParOf" srcId="{79D9DB98-6FA3-40A3-A163-17C3F57DC455}" destId="{48E96E81-E5BE-4847-A28C-C41F5DEA2EB4}" srcOrd="0" destOrd="0" presId="urn:microsoft.com/office/officeart/2016/7/layout/HorizontalActionList"/>
    <dgm:cxn modelId="{ED5BCF2E-4902-46F8-B595-EA9F6A7F63BC}" type="presParOf" srcId="{48E96E81-E5BE-4847-A28C-C41F5DEA2EB4}" destId="{0679006E-69C7-4AEA-85BB-23DBAD3D3123}" srcOrd="0" destOrd="0" presId="urn:microsoft.com/office/officeart/2016/7/layout/HorizontalActionList"/>
    <dgm:cxn modelId="{2641F75E-A2B5-4A68-8D7E-D0A6F9BACA44}" type="presParOf" srcId="{48E96E81-E5BE-4847-A28C-C41F5DEA2EB4}" destId="{CC2A3D68-7292-4154-A912-2B4B4C0FB7B0}" srcOrd="1" destOrd="0" presId="urn:microsoft.com/office/officeart/2016/7/layout/HorizontalActionList"/>
    <dgm:cxn modelId="{17D7317A-59D9-4537-8022-55C30FABB325}" type="presParOf" srcId="{79D9DB98-6FA3-40A3-A163-17C3F57DC455}" destId="{8E4E9E0E-650A-4EE2-A81D-066C3D920F0D}" srcOrd="1" destOrd="0" presId="urn:microsoft.com/office/officeart/2016/7/layout/HorizontalActionList"/>
    <dgm:cxn modelId="{CA23187B-9DDD-4AD0-8D11-8E580E122807}" type="presParOf" srcId="{79D9DB98-6FA3-40A3-A163-17C3F57DC455}" destId="{95C21098-36BC-462A-A1B3-887E14C9970E}" srcOrd="2" destOrd="0" presId="urn:microsoft.com/office/officeart/2016/7/layout/HorizontalActionList"/>
    <dgm:cxn modelId="{83A63D38-3618-4A6C-B7A3-D9FF4B344F56}" type="presParOf" srcId="{95C21098-36BC-462A-A1B3-887E14C9970E}" destId="{0ACF2F8F-54F0-4754-8F61-A2F6BE1C6749}" srcOrd="0" destOrd="0" presId="urn:microsoft.com/office/officeart/2016/7/layout/HorizontalActionList"/>
    <dgm:cxn modelId="{A9436A5C-8EF2-42A3-B9DA-FB02C2FB9278}" type="presParOf" srcId="{95C21098-36BC-462A-A1B3-887E14C9970E}" destId="{F0C71CC9-B884-4F3A-9AD4-7D86924BBEB3}" srcOrd="1" destOrd="0" presId="urn:microsoft.com/office/officeart/2016/7/layout/HorizontalActionList"/>
    <dgm:cxn modelId="{42F23BF6-9314-42AA-BC81-81AB165EA0F3}" type="presParOf" srcId="{79D9DB98-6FA3-40A3-A163-17C3F57DC455}" destId="{411A1B41-3C18-41E6-AAD3-B7B18C39613E}" srcOrd="3" destOrd="0" presId="urn:microsoft.com/office/officeart/2016/7/layout/HorizontalActionList"/>
    <dgm:cxn modelId="{E35E4FBB-3871-403B-B793-471E698216EB}" type="presParOf" srcId="{79D9DB98-6FA3-40A3-A163-17C3F57DC455}" destId="{1C89BFA6-DC9B-4EB2-ACCF-F99915A3E3B2}" srcOrd="4" destOrd="0" presId="urn:microsoft.com/office/officeart/2016/7/layout/HorizontalActionList"/>
    <dgm:cxn modelId="{857EBA4F-613A-48D8-B5DD-60BCCD2CA702}" type="presParOf" srcId="{1C89BFA6-DC9B-4EB2-ACCF-F99915A3E3B2}" destId="{15491A40-9D4C-45B3-B6B4-7DF3DF09C695}" srcOrd="0" destOrd="0" presId="urn:microsoft.com/office/officeart/2016/7/layout/HorizontalActionList"/>
    <dgm:cxn modelId="{E6ED009B-9ABF-483B-AD8C-29BD584B02B9}" type="presParOf" srcId="{1C89BFA6-DC9B-4EB2-ACCF-F99915A3E3B2}" destId="{7939B047-C526-45B7-9054-9ED24A0AE27E}" srcOrd="1" destOrd="0" presId="urn:microsoft.com/office/officeart/2016/7/layout/HorizontalActionList"/>
    <dgm:cxn modelId="{6B44E388-14F6-425C-BBC8-0358A95E61A3}" type="presParOf" srcId="{79D9DB98-6FA3-40A3-A163-17C3F57DC455}" destId="{A0329907-DEDA-4361-9D0D-19F3EDDA627E}" srcOrd="5" destOrd="0" presId="urn:microsoft.com/office/officeart/2016/7/layout/HorizontalActionList"/>
    <dgm:cxn modelId="{8FC3D5AC-397C-4D9D-842B-5762950CD63F}" type="presParOf" srcId="{79D9DB98-6FA3-40A3-A163-17C3F57DC455}" destId="{E46DF1C9-D7C7-46BE-A341-79CF9C79F5A6}" srcOrd="6" destOrd="0" presId="urn:microsoft.com/office/officeart/2016/7/layout/HorizontalActionList"/>
    <dgm:cxn modelId="{F9517FB3-08E3-4301-AFBA-EA0930C73B6B}" type="presParOf" srcId="{E46DF1C9-D7C7-46BE-A341-79CF9C79F5A6}" destId="{FBF0C0FB-E59F-49F6-A4F1-C432299BE115}" srcOrd="0" destOrd="0" presId="urn:microsoft.com/office/officeart/2016/7/layout/HorizontalActionList"/>
    <dgm:cxn modelId="{AEEDE54D-9BA7-41FD-ABFE-C0C8E1A5C5EE}" type="presParOf" srcId="{E46DF1C9-D7C7-46BE-A341-79CF9C79F5A6}" destId="{565C60AD-EDCA-4779-A84A-6EE2D2CD361C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F24E4-4781-4CE6-BD71-EB16892E47D3}">
      <dsp:nvSpPr>
        <dsp:cNvPr id="0" name=""/>
        <dsp:cNvSpPr/>
      </dsp:nvSpPr>
      <dsp:spPr>
        <a:xfrm>
          <a:off x="2219602" y="574"/>
          <a:ext cx="1278714" cy="1278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Recycle</a:t>
          </a:r>
        </a:p>
      </dsp:txBody>
      <dsp:txXfrm>
        <a:off x="2406865" y="187837"/>
        <a:ext cx="904188" cy="904188"/>
      </dsp:txXfrm>
    </dsp:sp>
    <dsp:sp modelId="{E4376722-FD41-452F-8687-052B44608CB4}">
      <dsp:nvSpPr>
        <dsp:cNvPr id="0" name=""/>
        <dsp:cNvSpPr/>
      </dsp:nvSpPr>
      <dsp:spPr>
        <a:xfrm rot="2160000">
          <a:off x="3457666" y="982261"/>
          <a:ext cx="338938" cy="431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467376" y="1038691"/>
        <a:ext cx="237257" cy="258940"/>
      </dsp:txXfrm>
    </dsp:sp>
    <dsp:sp modelId="{D6E3D4C8-F4DA-4449-9F5B-33EC343DF894}">
      <dsp:nvSpPr>
        <dsp:cNvPr id="0" name=""/>
        <dsp:cNvSpPr/>
      </dsp:nvSpPr>
      <dsp:spPr>
        <a:xfrm>
          <a:off x="3771476" y="1128076"/>
          <a:ext cx="1278714" cy="1278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Refuse</a:t>
          </a:r>
        </a:p>
      </dsp:txBody>
      <dsp:txXfrm>
        <a:off x="3958739" y="1315339"/>
        <a:ext cx="904188" cy="904188"/>
      </dsp:txXfrm>
    </dsp:sp>
    <dsp:sp modelId="{A9DE71E5-1E5A-4229-B9B0-D3D7D5CBB428}">
      <dsp:nvSpPr>
        <dsp:cNvPr id="0" name=""/>
        <dsp:cNvSpPr/>
      </dsp:nvSpPr>
      <dsp:spPr>
        <a:xfrm rot="6480000">
          <a:off x="3947947" y="2454696"/>
          <a:ext cx="338938" cy="431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4014498" y="2492657"/>
        <a:ext cx="237257" cy="258940"/>
      </dsp:txXfrm>
    </dsp:sp>
    <dsp:sp modelId="{7DD0C527-8639-47C7-B57D-19B02B12CCF5}">
      <dsp:nvSpPr>
        <dsp:cNvPr id="0" name=""/>
        <dsp:cNvSpPr/>
      </dsp:nvSpPr>
      <dsp:spPr>
        <a:xfrm>
          <a:off x="3178713" y="2952413"/>
          <a:ext cx="1278714" cy="1278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Renew</a:t>
          </a:r>
        </a:p>
      </dsp:txBody>
      <dsp:txXfrm>
        <a:off x="3365976" y="3139676"/>
        <a:ext cx="904188" cy="904188"/>
      </dsp:txXfrm>
    </dsp:sp>
    <dsp:sp modelId="{EDC0C858-A73C-4035-90D9-71C6CC932545}">
      <dsp:nvSpPr>
        <dsp:cNvPr id="0" name=""/>
        <dsp:cNvSpPr/>
      </dsp:nvSpPr>
      <dsp:spPr>
        <a:xfrm rot="10800000">
          <a:off x="2699083" y="3375988"/>
          <a:ext cx="338938" cy="431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2800764" y="3462301"/>
        <a:ext cx="237257" cy="258940"/>
      </dsp:txXfrm>
    </dsp:sp>
    <dsp:sp modelId="{9A006195-71FD-44DA-9DC3-5E40EF1CB73A}">
      <dsp:nvSpPr>
        <dsp:cNvPr id="0" name=""/>
        <dsp:cNvSpPr/>
      </dsp:nvSpPr>
      <dsp:spPr>
        <a:xfrm>
          <a:off x="1260492" y="2952413"/>
          <a:ext cx="1278714" cy="1278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Response</a:t>
          </a:r>
        </a:p>
      </dsp:txBody>
      <dsp:txXfrm>
        <a:off x="1447755" y="3139676"/>
        <a:ext cx="904188" cy="904188"/>
      </dsp:txXfrm>
    </dsp:sp>
    <dsp:sp modelId="{06B3CDE8-A2B5-4B1C-95B2-9104433669D3}">
      <dsp:nvSpPr>
        <dsp:cNvPr id="0" name=""/>
        <dsp:cNvSpPr/>
      </dsp:nvSpPr>
      <dsp:spPr>
        <a:xfrm rot="15136028">
          <a:off x="1440824" y="2471190"/>
          <a:ext cx="339390" cy="431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1507238" y="2605993"/>
        <a:ext cx="237573" cy="258940"/>
      </dsp:txXfrm>
    </dsp:sp>
    <dsp:sp modelId="{91B45A76-2D38-4734-8DF6-4563E8D03494}">
      <dsp:nvSpPr>
        <dsp:cNvPr id="0" name=""/>
        <dsp:cNvSpPr/>
      </dsp:nvSpPr>
      <dsp:spPr>
        <a:xfrm>
          <a:off x="675981" y="1124520"/>
          <a:ext cx="1278714" cy="12787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Reduce</a:t>
          </a:r>
        </a:p>
      </dsp:txBody>
      <dsp:txXfrm>
        <a:off x="863244" y="1311783"/>
        <a:ext cx="904188" cy="904188"/>
      </dsp:txXfrm>
    </dsp:sp>
    <dsp:sp modelId="{2AE3C93D-5FD0-48EA-8609-BDDF048736B3}">
      <dsp:nvSpPr>
        <dsp:cNvPr id="0" name=""/>
        <dsp:cNvSpPr/>
      </dsp:nvSpPr>
      <dsp:spPr>
        <a:xfrm rot="19436446">
          <a:off x="1912354" y="991690"/>
          <a:ext cx="334292" cy="431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921961" y="1107519"/>
        <a:ext cx="234004" cy="2589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5C09D-7557-4F75-9B4C-C87A53C51FFA}">
      <dsp:nvSpPr>
        <dsp:cNvPr id="0" name=""/>
        <dsp:cNvSpPr/>
      </dsp:nvSpPr>
      <dsp:spPr>
        <a:xfrm>
          <a:off x="1174903" y="0"/>
          <a:ext cx="2084133" cy="20841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Refuse to use plastic bag</a:t>
          </a:r>
        </a:p>
      </dsp:txBody>
      <dsp:txXfrm>
        <a:off x="1480117" y="305210"/>
        <a:ext cx="1473705" cy="1473683"/>
      </dsp:txXfrm>
    </dsp:sp>
    <dsp:sp modelId="{6CEF08F1-C147-473B-B4DE-37CF54F9B7F4}">
      <dsp:nvSpPr>
        <dsp:cNvPr id="0" name=""/>
        <dsp:cNvSpPr/>
      </dsp:nvSpPr>
      <dsp:spPr>
        <a:xfrm>
          <a:off x="2194251" y="1389981"/>
          <a:ext cx="2084133" cy="20841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Refuse to use tea bag</a:t>
          </a:r>
        </a:p>
      </dsp:txBody>
      <dsp:txXfrm>
        <a:off x="2499465" y="1695191"/>
        <a:ext cx="1473705" cy="1473683"/>
      </dsp:txXfrm>
    </dsp:sp>
    <dsp:sp modelId="{782A5B6C-7CB1-40CD-BF42-68296FB9EBB3}">
      <dsp:nvSpPr>
        <dsp:cNvPr id="0" name=""/>
        <dsp:cNvSpPr/>
      </dsp:nvSpPr>
      <dsp:spPr>
        <a:xfrm>
          <a:off x="3291380" y="0"/>
          <a:ext cx="2084133" cy="208410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Refuse to use plastic cup</a:t>
          </a:r>
        </a:p>
      </dsp:txBody>
      <dsp:txXfrm>
        <a:off x="3596594" y="305210"/>
        <a:ext cx="1473705" cy="1473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9006E-69C7-4AEA-85BB-23DBAD3D3123}">
      <dsp:nvSpPr>
        <dsp:cNvPr id="0" name=""/>
        <dsp:cNvSpPr/>
      </dsp:nvSpPr>
      <dsp:spPr>
        <a:xfrm>
          <a:off x="18181" y="95438"/>
          <a:ext cx="1620974" cy="48629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93" tIns="128093" rIns="128093" bIns="1280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Don’t waste</a:t>
          </a:r>
        </a:p>
      </dsp:txBody>
      <dsp:txXfrm>
        <a:off x="18181" y="95438"/>
        <a:ext cx="1620974" cy="486292"/>
      </dsp:txXfrm>
    </dsp:sp>
    <dsp:sp modelId="{CC2A3D68-7292-4154-A912-2B4B4C0FB7B0}">
      <dsp:nvSpPr>
        <dsp:cNvPr id="0" name=""/>
        <dsp:cNvSpPr/>
      </dsp:nvSpPr>
      <dsp:spPr>
        <a:xfrm>
          <a:off x="18181" y="588460"/>
          <a:ext cx="1620974" cy="126532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16" tIns="160116" rIns="160116" bIns="160116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Don’t waste electricity-switch off electricity equipment when not required.</a:t>
          </a:r>
        </a:p>
      </dsp:txBody>
      <dsp:txXfrm>
        <a:off x="18181" y="588460"/>
        <a:ext cx="1620974" cy="1265328"/>
      </dsp:txXfrm>
    </dsp:sp>
    <dsp:sp modelId="{0ACF2F8F-54F0-4754-8F61-A2F6BE1C6749}">
      <dsp:nvSpPr>
        <dsp:cNvPr id="0" name=""/>
        <dsp:cNvSpPr/>
      </dsp:nvSpPr>
      <dsp:spPr>
        <a:xfrm>
          <a:off x="1736668" y="82770"/>
          <a:ext cx="1620974" cy="486292"/>
        </a:xfrm>
        <a:prstGeom prst="rect">
          <a:avLst/>
        </a:prstGeom>
        <a:gradFill rotWithShape="0">
          <a:gsLst>
            <a:gs pos="0">
              <a:schemeClr val="accent5">
                <a:hueOff val="120002"/>
                <a:satOff val="2897"/>
                <a:lumOff val="-139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20002"/>
                <a:satOff val="2897"/>
                <a:lumOff val="-139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20002"/>
                <a:satOff val="2897"/>
                <a:lumOff val="-139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20002"/>
              <a:satOff val="2897"/>
              <a:lumOff val="-139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93" tIns="128093" rIns="128093" bIns="1280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Don’t waste</a:t>
          </a:r>
        </a:p>
      </dsp:txBody>
      <dsp:txXfrm>
        <a:off x="1736668" y="82770"/>
        <a:ext cx="1620974" cy="486292"/>
      </dsp:txXfrm>
    </dsp:sp>
    <dsp:sp modelId="{F0C71CC9-B884-4F3A-9AD4-7D86924BBEB3}">
      <dsp:nvSpPr>
        <dsp:cNvPr id="0" name=""/>
        <dsp:cNvSpPr/>
      </dsp:nvSpPr>
      <dsp:spPr>
        <a:xfrm>
          <a:off x="1736668" y="569062"/>
          <a:ext cx="1620974" cy="1265328"/>
        </a:xfrm>
        <a:prstGeom prst="rect">
          <a:avLst/>
        </a:prstGeom>
        <a:solidFill>
          <a:schemeClr val="accent5">
            <a:tint val="40000"/>
            <a:alpha val="90000"/>
            <a:hueOff val="86633"/>
            <a:satOff val="-3964"/>
            <a:lumOff val="-274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86633"/>
              <a:satOff val="-3964"/>
              <a:lumOff val="-27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16" tIns="160116" rIns="160116" bIns="160116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Don’t waste water-Never leave taps open while brushing or washing dishes</a:t>
          </a:r>
          <a:r>
            <a:rPr lang="en-US" sz="1100" kern="1200" dirty="0"/>
            <a:t>.</a:t>
          </a:r>
        </a:p>
      </dsp:txBody>
      <dsp:txXfrm>
        <a:off x="1736668" y="569062"/>
        <a:ext cx="1620974" cy="1265328"/>
      </dsp:txXfrm>
    </dsp:sp>
    <dsp:sp modelId="{15491A40-9D4C-45B3-B6B4-7DF3DF09C695}">
      <dsp:nvSpPr>
        <dsp:cNvPr id="0" name=""/>
        <dsp:cNvSpPr/>
      </dsp:nvSpPr>
      <dsp:spPr>
        <a:xfrm>
          <a:off x="3465432" y="82770"/>
          <a:ext cx="1620974" cy="486292"/>
        </a:xfrm>
        <a:prstGeom prst="rect">
          <a:avLst/>
        </a:prstGeom>
        <a:gradFill rotWithShape="0">
          <a:gsLst>
            <a:gs pos="0">
              <a:schemeClr val="accent5">
                <a:hueOff val="240004"/>
                <a:satOff val="5795"/>
                <a:lumOff val="-279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40004"/>
                <a:satOff val="5795"/>
                <a:lumOff val="-279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40004"/>
                <a:satOff val="5795"/>
                <a:lumOff val="-279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240004"/>
              <a:satOff val="5795"/>
              <a:lumOff val="-279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93" tIns="128093" rIns="128093" bIns="1280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Don’t waste</a:t>
          </a:r>
        </a:p>
      </dsp:txBody>
      <dsp:txXfrm>
        <a:off x="3465432" y="82770"/>
        <a:ext cx="1620974" cy="486292"/>
      </dsp:txXfrm>
    </dsp:sp>
    <dsp:sp modelId="{7939B047-C526-45B7-9054-9ED24A0AE27E}">
      <dsp:nvSpPr>
        <dsp:cNvPr id="0" name=""/>
        <dsp:cNvSpPr/>
      </dsp:nvSpPr>
      <dsp:spPr>
        <a:xfrm>
          <a:off x="3465432" y="569062"/>
          <a:ext cx="1620974" cy="1265328"/>
        </a:xfrm>
        <a:prstGeom prst="rect">
          <a:avLst/>
        </a:prstGeom>
        <a:solidFill>
          <a:schemeClr val="accent5">
            <a:tint val="40000"/>
            <a:alpha val="90000"/>
            <a:hueOff val="173266"/>
            <a:satOff val="-7929"/>
            <a:lumOff val="-548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73266"/>
              <a:satOff val="-7929"/>
              <a:lumOff val="-54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16" tIns="160116" rIns="160116" bIns="160116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Don’t waste fuel</a:t>
          </a:r>
          <a:r>
            <a:rPr lang="en-US" sz="1100" kern="1200" dirty="0"/>
            <a:t>.</a:t>
          </a:r>
        </a:p>
      </dsp:txBody>
      <dsp:txXfrm>
        <a:off x="3465432" y="569062"/>
        <a:ext cx="1620974" cy="1265328"/>
      </dsp:txXfrm>
    </dsp:sp>
    <dsp:sp modelId="{FBF0C0FB-E59F-49F6-A4F1-C432299BE115}">
      <dsp:nvSpPr>
        <dsp:cNvPr id="0" name=""/>
        <dsp:cNvSpPr/>
      </dsp:nvSpPr>
      <dsp:spPr>
        <a:xfrm>
          <a:off x="5194195" y="33847"/>
          <a:ext cx="1620974" cy="486292"/>
        </a:xfrm>
        <a:prstGeom prst="rect">
          <a:avLst/>
        </a:prstGeom>
        <a:gradFill rotWithShape="0">
          <a:gsLst>
            <a:gs pos="0">
              <a:schemeClr val="accent5">
                <a:hueOff val="360006"/>
                <a:satOff val="8692"/>
                <a:lumOff val="-4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60006"/>
                <a:satOff val="8692"/>
                <a:lumOff val="-4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60006"/>
                <a:satOff val="8692"/>
                <a:lumOff val="-4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93" tIns="128093" rIns="128093" bIns="1280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</a:t>
          </a:r>
        </a:p>
      </dsp:txBody>
      <dsp:txXfrm>
        <a:off x="5194195" y="33847"/>
        <a:ext cx="1620974" cy="486292"/>
      </dsp:txXfrm>
    </dsp:sp>
    <dsp:sp modelId="{565C60AD-EDCA-4779-A84A-6EE2D2CD361C}">
      <dsp:nvSpPr>
        <dsp:cNvPr id="0" name=""/>
        <dsp:cNvSpPr/>
      </dsp:nvSpPr>
      <dsp:spPr>
        <a:xfrm>
          <a:off x="5194195" y="422294"/>
          <a:ext cx="1620974" cy="1461019"/>
        </a:xfrm>
        <a:prstGeom prst="rect">
          <a:avLst/>
        </a:prstGeom>
        <a:solidFill>
          <a:schemeClr val="accent5">
            <a:tint val="40000"/>
            <a:alpha val="90000"/>
            <a:hueOff val="259899"/>
            <a:satOff val="-11893"/>
            <a:lumOff val="-822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259899"/>
              <a:satOff val="-11893"/>
              <a:lumOff val="-822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16" tIns="160116" rIns="160116" bIns="160116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Don’t’ waste water food-Don’t cook extra food and </a:t>
          </a:r>
          <a:r>
            <a:rPr lang="en-US" sz="1200" kern="1200" dirty="0" err="1"/>
            <a:t>throw,always</a:t>
          </a:r>
          <a:r>
            <a:rPr lang="en-US" sz="1200" kern="1200" dirty="0"/>
            <a:t> keep in mind that there are million in the world starving without food</a:t>
          </a:r>
        </a:p>
      </dsp:txBody>
      <dsp:txXfrm>
        <a:off x="5194195" y="422294"/>
        <a:ext cx="1620974" cy="146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2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microsoft.com/office/2007/relationships/hdphoto" Target="../media/hdphoto3.wdp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9106" y="137151"/>
            <a:ext cx="4739640" cy="2237749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Topic:-Green </a:t>
            </a:r>
            <a:r>
              <a:rPr lang="en-US" dirty="0" err="1"/>
              <a:t>Techonology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69106" y="3429000"/>
            <a:ext cx="4192587" cy="1731963"/>
          </a:xfrm>
        </p:spPr>
        <p:txBody>
          <a:bodyPr>
            <a:normAutofit/>
          </a:bodyPr>
          <a:lstStyle/>
          <a:p>
            <a:r>
              <a:rPr lang="en-US" dirty="0"/>
              <a:t>Presenter Name:-Jadhav Rajvardhan Vijay </a:t>
            </a:r>
          </a:p>
        </p:txBody>
      </p:sp>
      <p:pic>
        <p:nvPicPr>
          <p:cNvPr id="8" name="Picture Placeholder 7" descr="A picture containing green, plant&#10;&#10;Description automatically generated">
            <a:extLst>
              <a:ext uri="{FF2B5EF4-FFF2-40B4-BE49-F238E27FC236}">
                <a16:creationId xmlns:a16="http://schemas.microsoft.com/office/drawing/2014/main" id="{E3C683CE-EA42-4266-BF33-A92F873CB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803" r="13803"/>
          <a:stretch>
            <a:fillRect/>
          </a:stretch>
        </p:blipFill>
        <p:spPr>
          <a:xfrm>
            <a:off x="-5715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F6909-69EF-4C0D-BB03-7C17C56BF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" y="523874"/>
            <a:ext cx="5535808" cy="1584325"/>
          </a:xfrm>
        </p:spPr>
        <p:txBody>
          <a:bodyPr/>
          <a:lstStyle/>
          <a:p>
            <a:r>
              <a:rPr lang="en-IN" dirty="0"/>
              <a:t>Types of Green Energy:-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874765-E101-43A9-86F4-442B6CB854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3040" y="2580640"/>
            <a:ext cx="3923347" cy="38677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Wind Energy.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Solar Energy.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Tidal Energy.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Geothermal Energy.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Biomass Energy.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Hydro Energy.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2" name="Picture Placeholder 11" descr="Diagram&#10;&#10;Description automatically generated">
            <a:extLst>
              <a:ext uri="{FF2B5EF4-FFF2-40B4-BE49-F238E27FC236}">
                <a16:creationId xmlns:a16="http://schemas.microsoft.com/office/drawing/2014/main" id="{A4F100E0-AA75-40A2-98F1-AFF5925BA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22" b="93277" l="8739" r="94556">
                        <a14:foregroundMark x1="55158" y1="27171" x2="55158" y2="27171"/>
                        <a14:foregroundMark x1="54011" y1="24090" x2="54011" y2="24090"/>
                        <a14:foregroundMark x1="60029" y1="15686" x2="60029" y2="15686"/>
                        <a14:foregroundMark x1="46132" y1="7143" x2="46132" y2="7143"/>
                        <a14:foregroundMark x1="52722" y1="4622" x2="52722" y2="4622"/>
                        <a14:foregroundMark x1="52722" y1="4622" x2="52722" y2="4622"/>
                        <a14:foregroundMark x1="51003" y1="22549" x2="51003" y2="22549"/>
                        <a14:foregroundMark x1="60029" y1="14146" x2="60029" y2="14146"/>
                        <a14:foregroundMark x1="43266" y1="12885" x2="43266" y2="12885"/>
                        <a14:foregroundMark x1="56160" y1="12185" x2="56160" y2="12185"/>
                        <a14:foregroundMark x1="46132" y1="11625" x2="46132" y2="11625"/>
                        <a14:foregroundMark x1="55158" y1="7563" x2="55158" y2="7563"/>
                        <a14:foregroundMark x1="87679" y1="73810" x2="87679" y2="73810"/>
                        <a14:foregroundMark x1="87679" y1="73810" x2="87679" y2="73810"/>
                        <a14:foregroundMark x1="87679" y1="73810" x2="78510" y2="74090"/>
                        <a14:foregroundMark x1="94556" y1="72689" x2="94556" y2="72689"/>
                        <a14:foregroundMark x1="86963" y1="64146" x2="86963" y2="64146"/>
                        <a14:foregroundMark x1="83095" y1="60084" x2="83095" y2="60084"/>
                        <a14:foregroundMark x1="78940" y1="62045" x2="78940" y2="62045"/>
                        <a14:foregroundMark x1="79226" y1="61625" x2="79226" y2="61625"/>
                        <a14:foregroundMark x1="79226" y1="61625" x2="79226" y2="61625"/>
                        <a14:foregroundMark x1="90688" y1="60924" x2="90688" y2="60924"/>
                        <a14:foregroundMark x1="90688" y1="60924" x2="90688" y2="60924"/>
                        <a14:foregroundMark x1="90974" y1="60784" x2="90974" y2="60784"/>
                        <a14:foregroundMark x1="90974" y1="60784" x2="90974" y2="60784"/>
                        <a14:foregroundMark x1="90974" y1="60784" x2="90974" y2="60784"/>
                        <a14:foregroundMark x1="90831" y1="60364" x2="90831" y2="60364"/>
                        <a14:foregroundMark x1="90831" y1="60364" x2="90831" y2="60364"/>
                        <a14:foregroundMark x1="91691" y1="60364" x2="92837" y2="60364"/>
                        <a14:foregroundMark x1="22350" y1="38936" x2="22350" y2="38936"/>
                        <a14:foregroundMark x1="21060" y1="25210" x2="21060" y2="25210"/>
                        <a14:foregroundMark x1="12034" y1="20588" x2="12034" y2="20588"/>
                        <a14:foregroundMark x1="14470" y1="20588" x2="14470" y2="20588"/>
                        <a14:foregroundMark x1="16189" y1="19748" x2="16189" y2="19748"/>
                        <a14:foregroundMark x1="17335" y1="19608" x2="17335" y2="19608"/>
                        <a14:foregroundMark x1="18481" y1="17787" x2="18481" y2="17787"/>
                        <a14:foregroundMark x1="14756" y1="71709" x2="14756" y2="71709"/>
                        <a14:foregroundMark x1="18481" y1="63725" x2="18481" y2="63725"/>
                        <a14:foregroundMark x1="18052" y1="63725" x2="20201" y2="64286"/>
                        <a14:foregroundMark x1="20344" y1="64426" x2="15330" y2="63445"/>
                        <a14:foregroundMark x1="20201" y1="64146" x2="20487" y2="64146"/>
                        <a14:foregroundMark x1="20487" y1="64146" x2="21060" y2="63866"/>
                        <a14:foregroundMark x1="21060" y1="63165" x2="19198" y2="63305"/>
                        <a14:foregroundMark x1="56304" y1="84174" x2="56304" y2="84174"/>
                        <a14:foregroundMark x1="48567" y1="83193" x2="48567" y2="83193"/>
                        <a14:foregroundMark x1="48567" y1="83193" x2="48567" y2="83193"/>
                        <a14:foregroundMark x1="46132" y1="87255" x2="44842" y2="84174"/>
                        <a14:foregroundMark x1="49857" y1="81513" x2="49857" y2="81513"/>
                        <a14:foregroundMark x1="52579" y1="81513" x2="52579" y2="81513"/>
                        <a14:foregroundMark x1="77221" y1="37955" x2="77221" y2="37955"/>
                        <a14:foregroundMark x1="77221" y1="37955" x2="77221" y2="35294"/>
                        <a14:foregroundMark x1="77794" y1="32913" x2="77794" y2="32913"/>
                        <a14:foregroundMark x1="77794" y1="32913" x2="77794" y2="32913"/>
                        <a14:foregroundMark x1="77937" y1="26611" x2="77937" y2="26611"/>
                        <a14:foregroundMark x1="83524" y1="38375" x2="83524" y2="38375"/>
                        <a14:foregroundMark x1="83524" y1="38375" x2="83668" y2="34174"/>
                        <a14:foregroundMark x1="82951" y1="31933" x2="82951" y2="31933"/>
                        <a14:foregroundMark x1="82951" y1="31933" x2="82951" y2="31933"/>
                        <a14:foregroundMark x1="90258" y1="36695" x2="90258" y2="36695"/>
                        <a14:foregroundMark x1="90258" y1="36695" x2="90258" y2="36695"/>
                        <a14:foregroundMark x1="90115" y1="38235" x2="90115" y2="38235"/>
                        <a14:foregroundMark x1="90115" y1="36134" x2="90115" y2="36134"/>
                        <a14:foregroundMark x1="90115" y1="36134" x2="90115" y2="36134"/>
                        <a14:foregroundMark x1="90401" y1="25070" x2="90401" y2="25070"/>
                        <a14:foregroundMark x1="90401" y1="25070" x2="90401" y2="25070"/>
                        <a14:foregroundMark x1="92264" y1="23249" x2="92264" y2="23249"/>
                        <a14:foregroundMark x1="92264" y1="23249" x2="92264" y2="23249"/>
                        <a14:foregroundMark x1="92120" y1="22689" x2="92120" y2="22689"/>
                        <a14:foregroundMark x1="92120" y1="22689" x2="92120" y2="22689"/>
                        <a14:foregroundMark x1="87393" y1="22829" x2="87393" y2="22829"/>
                        <a14:foregroundMark x1="87393" y1="22829" x2="87393" y2="22829"/>
                        <a14:foregroundMark x1="87393" y1="22829" x2="86676" y2="22269"/>
                        <a14:foregroundMark x1="78940" y1="26471" x2="78940" y2="26471"/>
                        <a14:foregroundMark x1="78940" y1="26471" x2="78940" y2="26471"/>
                        <a14:foregroundMark x1="79513" y1="24650" x2="79513" y2="24650"/>
                        <a14:foregroundMark x1="79513" y1="24650" x2="79513" y2="24650"/>
                        <a14:foregroundMark x1="79513" y1="24650" x2="78223" y2="25490"/>
                        <a14:foregroundMark x1="82951" y1="28571" x2="82951" y2="28571"/>
                        <a14:foregroundMark x1="82951" y1="28571" x2="82951" y2="28571"/>
                        <a14:foregroundMark x1="82951" y1="28571" x2="82951" y2="28571"/>
                        <a14:foregroundMark x1="83524" y1="28852" x2="83524" y2="28852"/>
                        <a14:foregroundMark x1="83524" y1="28852" x2="83524" y2="28852"/>
                        <a14:foregroundMark x1="83381" y1="30952" x2="83524" y2="32493"/>
                        <a14:foregroundMark x1="84957" y1="28431" x2="83095" y2="28571"/>
                        <a14:foregroundMark x1="82665" y1="28291" x2="81519" y2="26331"/>
                        <a14:foregroundMark x1="81232" y1="26050" x2="80946" y2="25630"/>
                        <a14:foregroundMark x1="80946" y1="30672" x2="81805" y2="29552"/>
                        <a14:foregroundMark x1="86963" y1="27871" x2="86819" y2="27871"/>
                        <a14:foregroundMark x1="76074" y1="25630" x2="74499" y2="24230"/>
                        <a14:foregroundMark x1="76074" y1="28992" x2="76218" y2="28291"/>
                        <a14:foregroundMark x1="75931" y1="23529" x2="75931" y2="23529"/>
                        <a14:foregroundMark x1="75931" y1="23529" x2="75358" y2="22689"/>
                        <a14:foregroundMark x1="45415" y1="23109" x2="45415" y2="23109"/>
                        <a14:foregroundMark x1="45415" y1="8964" x2="45415" y2="8964"/>
                        <a14:foregroundMark x1="45415" y1="8964" x2="45415" y2="8964"/>
                        <a14:foregroundMark x1="50287" y1="5322" x2="50287" y2="5322"/>
                        <a14:foregroundMark x1="50287" y1="5322" x2="50287" y2="5322"/>
                        <a14:foregroundMark x1="55158" y1="8123" x2="55158" y2="8123"/>
                        <a14:foregroundMark x1="55158" y1="8123" x2="55158" y2="8123"/>
                        <a14:foregroundMark x1="59742" y1="7703" x2="59742" y2="7703"/>
                        <a14:foregroundMark x1="59742" y1="7703" x2="59742" y2="7703"/>
                        <a14:foregroundMark x1="47994" y1="87535" x2="47994" y2="87535"/>
                        <a14:foregroundMark x1="47994" y1="87535" x2="47994" y2="87535"/>
                        <a14:foregroundMark x1="52722" y1="93417" x2="52722" y2="93417"/>
                        <a14:foregroundMark x1="52722" y1="93417" x2="52722" y2="93417"/>
                        <a14:foregroundMark x1="52722" y1="93417" x2="52722" y2="93417"/>
                        <a14:foregroundMark x1="52722" y1="93417" x2="51719" y2="87115"/>
                        <a14:foregroundMark x1="51576" y1="85714" x2="50573" y2="80112"/>
                        <a14:foregroundMark x1="51003" y1="78431" x2="51003" y2="78431"/>
                        <a14:foregroundMark x1="51003" y1="78431" x2="51289" y2="77731"/>
                        <a14:foregroundMark x1="51289" y1="76471" x2="51289" y2="76471"/>
                        <a14:foregroundMark x1="51576" y1="75490" x2="51576" y2="75490"/>
                        <a14:foregroundMark x1="51576" y1="75490" x2="51576" y2="75490"/>
                        <a14:foregroundMark x1="45989" y1="8543" x2="45989" y2="8543"/>
                        <a14:foregroundMark x1="45989" y1="8543" x2="45989" y2="8543"/>
                        <a14:foregroundMark x1="88109" y1="28291" x2="88109" y2="28291"/>
                        <a14:foregroundMark x1="88109" y1="28291" x2="88109" y2="28291"/>
                        <a14:foregroundMark x1="93553" y1="22269" x2="93553" y2="22269"/>
                        <a14:foregroundMark x1="93553" y1="22269" x2="93553" y2="22269"/>
                        <a14:foregroundMark x1="81089" y1="23810" x2="81089" y2="23810"/>
                        <a14:foregroundMark x1="81089" y1="23810" x2="81089" y2="23810"/>
                        <a14:foregroundMark x1="20856" y1="43466" x2="20548" y2="43458"/>
                        <a14:foregroundMark x1="17261" y1="43022" x2="17507" y2="43019"/>
                        <a14:foregroundMark x1="17142" y1="42840" x2="17799" y2="42801"/>
                        <a14:foregroundMark x1="15759" y1="24930" x2="15759" y2="24930"/>
                        <a14:foregroundMark x1="15759" y1="24930" x2="15759" y2="24930"/>
                        <a14:foregroundMark x1="15186" y1="17927" x2="15186" y2="17927"/>
                        <a14:foregroundMark x1="15186" y1="17927" x2="15186" y2="17927"/>
                        <a14:foregroundMark x1="19341" y1="17927" x2="19341" y2="17927"/>
                        <a14:foregroundMark x1="19341" y1="17927" x2="19341" y2="17927"/>
                        <a14:foregroundMark x1="13754" y1="17927" x2="13754" y2="17927"/>
                        <a14:foregroundMark x1="13754" y1="17927" x2="13754" y2="17927"/>
                        <a14:foregroundMark x1="90974" y1="25210" x2="90974" y2="25210"/>
                        <a14:foregroundMark x1="90974" y1="25210" x2="90974" y2="25210"/>
                        <a14:foregroundMark x1="84957" y1="21148" x2="84957" y2="21148"/>
                        <a14:foregroundMark x1="84957" y1="21148" x2="84957" y2="21148"/>
                        <a14:foregroundMark x1="49713" y1="5042" x2="49713" y2="5042"/>
                        <a14:foregroundMark x1="49713" y1="5042" x2="49713" y2="5042"/>
                        <a14:foregroundMark x1="50716" y1="25210" x2="50716" y2="25210"/>
                        <a14:foregroundMark x1="50716" y1="25210" x2="50716" y2="25210"/>
                        <a14:foregroundMark x1="78080" y1="30812" x2="78080" y2="30812"/>
                        <a14:foregroundMark x1="78080" y1="30812" x2="78080" y2="30812"/>
                        <a14:foregroundMark x1="90688" y1="32353" x2="90688" y2="32353"/>
                        <a14:foregroundMark x1="90688" y1="32353" x2="90688" y2="32353"/>
                        <a14:foregroundMark x1="90401" y1="30952" x2="90401" y2="30952"/>
                        <a14:foregroundMark x1="90401" y1="30952" x2="90401" y2="30952"/>
                        <a14:foregroundMark x1="88395" y1="26471" x2="88395" y2="26471"/>
                        <a14:foregroundMark x1="88395" y1="26471" x2="88395" y2="26471"/>
                        <a14:foregroundMark x1="83668" y1="29832" x2="83668" y2="29832"/>
                        <a14:foregroundMark x1="83668" y1="29832" x2="83668" y2="29832"/>
                        <a14:backgroundMark x1="27794" y1="43978" x2="27794" y2="43978"/>
                        <a14:backgroundMark x1="27794" y1="43978" x2="27794" y2="43978"/>
                        <a14:backgroundMark x1="26648" y1="44258" x2="26648" y2="44258"/>
                        <a14:backgroundMark x1="26648" y1="44258" x2="26648" y2="44258"/>
                        <a14:backgroundMark x1="25645" y1="43557" x2="25645" y2="43557"/>
                        <a14:backgroundMark x1="25645" y1="43557" x2="25645" y2="43557"/>
                        <a14:backgroundMark x1="15903" y1="43557" x2="6877" y2="42997"/>
                        <a14:backgroundMark x1="21060" y1="43137" x2="28797" y2="42577"/>
                        <a14:backgroundMark x1="30946" y1="43978" x2="17049" y2="47619"/>
                        <a14:backgroundMark x1="17049" y1="47619" x2="26934" y2="43137"/>
                        <a14:backgroundMark x1="26934" y1="43137" x2="29943" y2="42997"/>
                        <a14:backgroundMark x1="18481" y1="43697" x2="17765" y2="42717"/>
                        <a14:backgroundMark x1="17765" y1="42717" x2="17765" y2="42717"/>
                        <a14:backgroundMark x1="17765" y1="42717" x2="17765" y2="42717"/>
                        <a14:backgroundMark x1="17765" y1="42717" x2="20344" y2="43697"/>
                        <a14:backgroundMark x1="17335" y1="43137" x2="15759" y2="43137"/>
                      </a14:backgroundRemoval>
                    </a14:imgEffect>
                  </a14:imgLayer>
                </a14:imgProps>
              </a:ext>
            </a:extLst>
          </a:blip>
          <a:srcRect t="1120" b="1120"/>
          <a:stretch>
            <a:fillRect/>
          </a:stretch>
        </p:blipFill>
        <p:spPr>
          <a:xfrm>
            <a:off x="6741795" y="1316037"/>
            <a:ext cx="5132388" cy="513238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B38C6-2F0A-4852-81A2-6C8844C7A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36A13-AE24-4EAD-A2C0-5E5D0EB4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66C1E-0640-48B8-80A9-78D4E269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7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BA8B-9A76-6C27-70CD-48AE3FFC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980566" cy="1590399"/>
          </a:xfrm>
        </p:spPr>
        <p:txBody>
          <a:bodyPr/>
          <a:lstStyle/>
          <a:p>
            <a:r>
              <a:rPr lang="en-US" dirty="0"/>
              <a:t>How to store renewable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B7A7-39BA-49D5-79E7-B1A7B8D012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2449286"/>
            <a:ext cx="4496150" cy="3999139"/>
          </a:xfrm>
        </p:spPr>
        <p:txBody>
          <a:bodyPr/>
          <a:lstStyle/>
          <a:p>
            <a:r>
              <a:rPr lang="en-US" dirty="0"/>
              <a:t>   Batteries are probably the most familiar method of storing energy. Humans use batteries in all sorts of electrical devices, from smartphones to cars. The most popular batteries are lithium-ion batteries, which are used in small devices and also make up more than 90% of battery storage on the global electricity grid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FF906D0-CC78-5D56-3125-29F81233F6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773" r="27773"/>
          <a:stretch/>
        </p:blipFill>
        <p:spPr>
          <a:xfrm>
            <a:off x="6664512" y="1065213"/>
            <a:ext cx="5132388" cy="513238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CABCC-4FAD-0C5E-1EC2-C5C446B5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890BD-3576-21A9-B69F-0473AD90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1E3F3-8E8C-9042-2A3C-F0A00A04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AB17-6192-A031-AC2F-029F0155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29" y="0"/>
            <a:ext cx="6537221" cy="2351087"/>
          </a:xfrm>
        </p:spPr>
        <p:txBody>
          <a:bodyPr/>
          <a:lstStyle/>
          <a:p>
            <a:r>
              <a:rPr lang="en-US" dirty="0"/>
              <a:t>5 ways to boost renewable energy investment in developing economies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BD482-9D8C-169B-1E95-BAEE8AE9656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2129" y="2679674"/>
            <a:ext cx="6537220" cy="36267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Regulated, transparent power arrangements.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Specific clean energy/climate incentives.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 business-friendly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Innovative financing mechanisms.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Early risk assumption.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92C84B8-EB46-BFFE-1562-A07624B051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9888" r="19888"/>
          <a:stretch/>
        </p:blipFill>
        <p:spPr>
          <a:xfrm>
            <a:off x="6959600" y="1311275"/>
            <a:ext cx="4803775" cy="472598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2842-062A-68FB-BE52-24FC3CD4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C8B09-8276-66BC-F9E7-AE53498A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088A0-BEE9-64B7-0CC0-DA72C904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5434-2702-8C12-60C4-89ACE206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3" y="-61558"/>
            <a:ext cx="6379210" cy="2211387"/>
          </a:xfrm>
        </p:spPr>
        <p:txBody>
          <a:bodyPr/>
          <a:lstStyle/>
          <a:p>
            <a:r>
              <a:rPr lang="en-US" dirty="0"/>
              <a:t>5 examples of green technologies that are environmentally-friendly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D4A6-EB03-5FD1-AAFB-F338B70866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0203" y="2985715"/>
            <a:ext cx="7750455" cy="35214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Wastewater treatment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Elimination of industrial </a:t>
            </a:r>
            <a:r>
              <a:rPr lang="en-US" dirty="0" err="1"/>
              <a:t>emmisions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Recycling and waste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Waste to Energy.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Generation of energy from the waves.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2BA9B-5C1D-6ACF-8690-488B5D5D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7778D-CA6A-9B26-D326-02E0FEA99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1B6B8-4C21-1AEC-E2FF-FE364795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Green Technology | Clean Technology | Sustainable Energy">
            <a:extLst>
              <a:ext uri="{FF2B5EF4-FFF2-40B4-BE49-F238E27FC236}">
                <a16:creationId xmlns:a16="http://schemas.microsoft.com/office/drawing/2014/main" id="{9A00BC1B-3B7B-2243-C570-BBEB2D1B6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515" y="0"/>
            <a:ext cx="6326831" cy="492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959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412D6-62EE-4328-8408-99E0305A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Placeholder 8" descr="A picture containing outdoor object, windmill&#10;&#10;Description automatically generated">
            <a:extLst>
              <a:ext uri="{FF2B5EF4-FFF2-40B4-BE49-F238E27FC236}">
                <a16:creationId xmlns:a16="http://schemas.microsoft.com/office/drawing/2014/main" id="{269D43F5-34BF-409C-A359-F71E67DD75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962" r="-2" b="959"/>
          <a:stretch/>
        </p:blipFill>
        <p:spPr>
          <a:xfrm>
            <a:off x="198094" y="2299530"/>
            <a:ext cx="6126507" cy="4010782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BA6AD-E648-464F-B5FC-E956DB2A09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140575" y="1520825"/>
            <a:ext cx="4500562" cy="4572000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Less global warming.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Improved public health.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Inexhaustible energy.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Jobs and other economic benefits.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Stable energy prices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AE62F-AA6E-4A85-A1BB-7841D1E3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24328-EFDF-4C94-9F9F-92D2350D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57D31-787C-4206-AB5B-80C3F2DE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607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3" name="Rectangle 1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A2185-691D-48E9-8E5D-36493035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84" y="98519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5FA2-AAC9-4B7B-ADDB-CB67992A77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7967" y="2446830"/>
            <a:ext cx="3565525" cy="3414425"/>
          </a:xfrm>
        </p:spPr>
        <p:txBody>
          <a:bodyPr vert="horz" wrap="square" lIns="0" tIns="0" rIns="0" bIns="0" rtlCol="0" anchor="t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The Electricity Generation Capacity is Still Not Large Enough. 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Renewable Energy Can be Unreliable. 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Low-efficiency Levels. 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Requires a Huge Upfront Capital Outlay. 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Takes a Lot of Space to Install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ACC92-3F5B-4C08-9F6D-6951BC8A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C4C0004-3C8D-4E0E-9247-90565A6714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031" r="2103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Rectangle 2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F46B5-7803-48E2-9B72-285051AC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386FB-D206-4F1A-831B-77B22F49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5445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7" r="28131" b="9092"/>
          <a:stretch/>
        </p:blipFill>
        <p:spPr>
          <a:xfrm>
            <a:off x="-2395" y="0"/>
            <a:ext cx="8073212" cy="6858000"/>
          </a:xfrm>
          <a:custGeom>
            <a:avLst/>
            <a:gdLst/>
            <a:ahLst/>
            <a:cxnLst/>
            <a:rect l="l" t="t" r="r" b="b"/>
            <a:pathLst>
              <a:path w="8073212" h="6858000">
                <a:moveTo>
                  <a:pt x="0" y="0"/>
                </a:moveTo>
                <a:lnTo>
                  <a:pt x="8073212" y="0"/>
                </a:lnTo>
                <a:lnTo>
                  <a:pt x="80732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3" r="1" b="9092"/>
          <a:stretch/>
        </p:blipFill>
        <p:spPr>
          <a:xfrm>
            <a:off x="8073214" y="1"/>
            <a:ext cx="4116389" cy="6858000"/>
          </a:xfrm>
          <a:custGeom>
            <a:avLst/>
            <a:gdLst/>
            <a:ahLst/>
            <a:cxnLst/>
            <a:rect l="l" t="t" r="r" b="b"/>
            <a:pathLst>
              <a:path w="4116389" h="6858000">
                <a:moveTo>
                  <a:pt x="0" y="0"/>
                </a:moveTo>
                <a:lnTo>
                  <a:pt x="4116389" y="0"/>
                </a:lnTo>
                <a:lnTo>
                  <a:pt x="411638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8787" y="2470051"/>
            <a:ext cx="730884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kern="1200" dirty="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613" y="549275"/>
            <a:ext cx="3563938" cy="984885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0" indent="0" algn="r">
              <a:lnSpc>
                <a:spcPct val="100000"/>
              </a:lnSpc>
            </a:pPr>
            <a:endParaRPr lang="en-US" sz="2400" kern="1200">
              <a:latin typeface="+mn-lt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2" y="556649"/>
            <a:ext cx="3565524" cy="1997855"/>
          </a:xfrm>
        </p:spPr>
        <p:txBody>
          <a:bodyPr/>
          <a:lstStyle/>
          <a:p>
            <a:r>
              <a:rPr lang="en-US" dirty="0"/>
              <a:t>Content:-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12" y="2677306"/>
            <a:ext cx="4973264" cy="3415519"/>
          </a:xfrm>
        </p:spPr>
        <p:txBody>
          <a:bodyPr/>
          <a:lstStyle/>
          <a:p>
            <a:r>
              <a:rPr lang="en-US" dirty="0"/>
              <a:t>Topic one:-Introduction to Green Energy. </a:t>
            </a:r>
          </a:p>
          <a:p>
            <a:r>
              <a:rPr lang="en-US" dirty="0"/>
              <a:t>Topic two:-Goal to </a:t>
            </a:r>
            <a:r>
              <a:rPr lang="en-US" dirty="0" err="1"/>
              <a:t>Achive</a:t>
            </a:r>
            <a:r>
              <a:rPr lang="en-US" dirty="0"/>
              <a:t> Green Technology.</a:t>
            </a:r>
          </a:p>
          <a:p>
            <a:r>
              <a:rPr lang="en-US" dirty="0"/>
              <a:t>Topic three:-Types of Green Energy.</a:t>
            </a:r>
          </a:p>
          <a:p>
            <a:r>
              <a:rPr lang="en-US" dirty="0"/>
              <a:t>Topic four:-Advantages and Disadvantage.</a:t>
            </a:r>
          </a:p>
          <a:p>
            <a:endParaRPr lang="en-US" dirty="0"/>
          </a:p>
        </p:txBody>
      </p:sp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A60131-CE8A-4E69-A54D-F41CC47341E5}"/>
              </a:ext>
            </a:extLst>
          </p:cNvPr>
          <p:cNvSpPr/>
          <p:nvPr/>
        </p:nvSpPr>
        <p:spPr>
          <a:xfrm>
            <a:off x="3359150" y="1666875"/>
            <a:ext cx="45719" cy="61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Placeholder 16" descr="A picture containing map&#10;&#10;Description automatically generated">
            <a:extLst>
              <a:ext uri="{FF2B5EF4-FFF2-40B4-BE49-F238E27FC236}">
                <a16:creationId xmlns:a16="http://schemas.microsoft.com/office/drawing/2014/main" id="{455034CC-9546-4C7A-AA34-F0D5C959D1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5689" r="25689"/>
          <a:stretch>
            <a:fillRect/>
          </a:stretch>
        </p:blipFill>
        <p:spPr>
          <a:xfrm>
            <a:off x="5535685" y="1600454"/>
            <a:ext cx="3448558" cy="3448558"/>
          </a:xfr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1527" y="4662388"/>
            <a:ext cx="7135626" cy="1561660"/>
          </a:xfrm>
          <a:noFill/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Renewable energy is energy that is collected from renewable resources that are naturally replenished on a human timescale. It includes source such as </a:t>
            </a:r>
            <a:r>
              <a:rPr lang="en-US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suinlight,wind,the</a:t>
            </a:r>
            <a:r>
              <a:rPr lang="en-US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movement of water and geothermal heat.</a:t>
            </a:r>
            <a:endParaRPr lang="en-US" dirty="0"/>
          </a:p>
        </p:txBody>
      </p:sp>
      <p:pic>
        <p:nvPicPr>
          <p:cNvPr id="8" name="Picture Placeholder 7" descr="A green leaf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D277E8D9-4225-46F0-B073-8C0C21C929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7234" r="27234"/>
          <a:stretch>
            <a:fillRect/>
          </a:stretch>
        </p:blipFill>
        <p:spPr/>
      </p:pic>
      <p:pic>
        <p:nvPicPr>
          <p:cNvPr id="19" name="Picture Placeholder 18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5FD02FA7-C8FC-4007-B210-3E55E55DD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l="17650" r="17650"/>
          <a:stretch>
            <a:fillRect/>
          </a:stretch>
        </p:blipFill>
        <p:spPr>
          <a:xfrm>
            <a:off x="3054096" y="-91440"/>
            <a:ext cx="3054096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48267"/>
            <a:ext cx="12192000" cy="6858000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830602"/>
            <a:ext cx="12192000" cy="226521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Goal to </a:t>
            </a:r>
            <a:r>
              <a:rPr lang="en-US" sz="4800" dirty="0" err="1"/>
              <a:t>Achive</a:t>
            </a:r>
            <a:r>
              <a:rPr lang="en-US" sz="4800" dirty="0"/>
              <a:t> Green Technology:-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294965"/>
            <a:ext cx="5437187" cy="3797861"/>
          </a:xfrm>
        </p:spPr>
        <p:txBody>
          <a:bodyPr vert="horz" wrap="square" lIns="0" tIns="0" rIns="0" bIns="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R</a:t>
            </a:r>
            <a:r>
              <a:rPr lang="en-US" dirty="0"/>
              <a:t>educe.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Recycle.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Refuse.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kern="1200" dirty="0">
                <a:latin typeface="+mn-lt"/>
                <a:ea typeface="+mn-ea"/>
                <a:cs typeface="+mn-cs"/>
              </a:rPr>
              <a:t>Renew.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Responsibility.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BAFA37D-B6EC-4131-94EE-D082AF341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3555873"/>
              </p:ext>
            </p:extLst>
          </p:nvPr>
        </p:nvGraphicFramePr>
        <p:xfrm>
          <a:off x="7019073" y="2129064"/>
          <a:ext cx="5717920" cy="423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8E28E1-E042-480B-896A-0FE2756C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49" y="50513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Reduce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4E1182-B207-4753-8517-EC2C946793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2678400"/>
            <a:ext cx="4071937" cy="3458240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Fuels.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Waste.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Energy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Wastage of clean water.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9F28A-3BC8-4735-8C0A-F12A7B5A26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B9190-06F0-42CE-9D75-6BF459572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8D0A1-EA5A-41A6-A258-9B093480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4" name="Picture 13" descr="A picture containing sky, outdoor, clouds, sunset&#10;&#10;Description automatically generated">
            <a:extLst>
              <a:ext uri="{FF2B5EF4-FFF2-40B4-BE49-F238E27FC236}">
                <a16:creationId xmlns:a16="http://schemas.microsoft.com/office/drawing/2014/main" id="{5D0DEBA9-0F2A-46A1-8DC0-EDD791AF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0"/>
            <a:ext cx="707136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13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D77C1-B97A-40FC-B036-C951BBDE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88" y="-54296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</a:t>
            </a:r>
          </a:p>
        </p:txBody>
      </p:sp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E745FC66-D7BA-445A-8318-4D4FCDC42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4" r="-1" b="24666"/>
          <a:stretch/>
        </p:blipFill>
        <p:spPr>
          <a:xfrm>
            <a:off x="6548755" y="0"/>
            <a:ext cx="5632453" cy="3428999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3CA89C-24FE-405B-A262-4E1E551CF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00" r="-1" b="-1"/>
          <a:stretch/>
        </p:blipFill>
        <p:spPr>
          <a:xfrm>
            <a:off x="6557147" y="3429002"/>
            <a:ext cx="5632453" cy="3428999"/>
          </a:xfrm>
          <a:custGeom>
            <a:avLst/>
            <a:gdLst/>
            <a:ahLst/>
            <a:cxnLst/>
            <a:rect l="l" t="t" r="r" b="b"/>
            <a:pathLst>
              <a:path w="5632453" h="3428999">
                <a:moveTo>
                  <a:pt x="0" y="0"/>
                </a:moveTo>
                <a:lnTo>
                  <a:pt x="5632453" y="0"/>
                </a:lnTo>
                <a:lnTo>
                  <a:pt x="5632453" y="3428999"/>
                </a:lnTo>
                <a:lnTo>
                  <a:pt x="0" y="3428999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16EB032-3F37-4641-A90D-DC9B574EB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2F8D3-7351-485D-985E-9E9EE41FB0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3888" y="2872739"/>
            <a:ext cx="5437187" cy="2682889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en-US" sz="2800" dirty="0"/>
              <a:t>Paper.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2800" dirty="0"/>
              <a:t>Plastic. 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2800" dirty="0"/>
              <a:t>Cans.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2800" dirty="0"/>
              <a:t>Batteries.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2800" dirty="0"/>
              <a:t>Clothing.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19CDD-2DB3-4EE7-A40C-55578F87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B7437-2FD1-4090-887F-10E3604F5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4F108-976B-4E72-A8F6-0B5C4A5B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1893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53CAC-1666-4AF4-BA8E-38B59CB1D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Refuse</a:t>
            </a:r>
          </a:p>
        </p:txBody>
      </p:sp>
      <p:pic>
        <p:nvPicPr>
          <p:cNvPr id="10" name="Picture Placeholder 9" descr="A person carrying a bag&#10;&#10;Description automatically generated with low confidence">
            <a:extLst>
              <a:ext uri="{FF2B5EF4-FFF2-40B4-BE49-F238E27FC236}">
                <a16:creationId xmlns:a16="http://schemas.microsoft.com/office/drawing/2014/main" id="{F2331C5E-D1B5-465D-86AA-3DF40AECAB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603" r="19646" b="-2"/>
          <a:stretch/>
        </p:blipFill>
        <p:spPr>
          <a:xfrm>
            <a:off x="6586099" y="752677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62B71-E0D9-4780-8DC0-52A9FD65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4780A-40AB-49D7-9AC1-9910B1EF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9E9CF-61E9-4F13-B2C2-F8E26E22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7BD7507-E346-45BE-8B8F-314AD1329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530967"/>
              </p:ext>
            </p:extLst>
          </p:nvPr>
        </p:nvGraphicFramePr>
        <p:xfrm>
          <a:off x="0" y="2834640"/>
          <a:ext cx="6522720" cy="3474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60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5" name="Freeform: Shape 2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Oval 2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2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9" name="Rectangle 2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15AC4-7B7B-4FEB-9D77-AF3687CBF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C0BE8-22C6-4861-B111-A020281670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Wind Energy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Solar Energy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Water Energy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 err="1"/>
              <a:t>Wast</a:t>
            </a:r>
            <a:r>
              <a:rPr lang="en-US" dirty="0"/>
              <a:t> Water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Bio-Fuel</a:t>
            </a:r>
          </a:p>
        </p:txBody>
      </p:sp>
      <p:pic>
        <p:nvPicPr>
          <p:cNvPr id="17" name="Picture Placeholder 16" descr="A row of wind turbines&#10;&#10;Description automatically generated with medium confidence">
            <a:extLst>
              <a:ext uri="{FF2B5EF4-FFF2-40B4-BE49-F238E27FC236}">
                <a16:creationId xmlns:a16="http://schemas.microsoft.com/office/drawing/2014/main" id="{E3199E09-DEAD-466C-9877-15B00FA0A7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5738" r="25739" b="-1"/>
          <a:stretch/>
        </p:blipFill>
        <p:spPr>
          <a:xfrm>
            <a:off x="5719706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grpSp>
        <p:nvGrpSpPr>
          <p:cNvPr id="40" name="Group 29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C2817-9C34-4704-BEF1-3B46BE45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C51F1-55E4-41FE-BDC2-9727A157A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C4D3A-D479-4677-9763-1175CFD8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84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60" name="Freeform: Shape 6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Oval 6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3C822-01C5-4E78-A60C-93100686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Responsibility</a:t>
            </a:r>
          </a:p>
        </p:txBody>
      </p:sp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1A68080-D734-4B62-B300-69B905D4C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875" l="9944" r="90150">
                        <a14:foregroundMark x1="48405" y1="92875" x2="48405" y2="92875"/>
                        <a14:foregroundMark x1="48405" y1="92875" x2="48405" y2="92875"/>
                        <a14:foregroundMark x1="75797" y1="83750" x2="75797" y2="83750"/>
                        <a14:foregroundMark x1="75797" y1="83750" x2="75797" y2="83750"/>
                        <a14:foregroundMark x1="84522" y1="64250" x2="84522" y2="64250"/>
                        <a14:foregroundMark x1="84522" y1="64250" x2="84522" y2="64250"/>
                        <a14:foregroundMark x1="14916" y1="74000" x2="14916" y2="74000"/>
                        <a14:foregroundMark x1="14916" y1="74000" x2="14916" y2="74000"/>
                        <a14:foregroundMark x1="23358" y1="62625" x2="23358" y2="62625"/>
                        <a14:foregroundMark x1="23358" y1="62625" x2="23358" y2="62625"/>
                        <a14:foregroundMark x1="29081" y1="81500" x2="29081" y2="81500"/>
                        <a14:foregroundMark x1="29081" y1="81500" x2="29081" y2="81500"/>
                        <a14:foregroundMark x1="90150" y1="63875" x2="90150" y2="63875"/>
                        <a14:foregroundMark x1="90150" y1="63875" x2="90150" y2="63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523" y="549275"/>
            <a:ext cx="4303868" cy="3227901"/>
          </a:xfrm>
          <a:custGeom>
            <a:avLst/>
            <a:gdLst/>
            <a:ahLst/>
            <a:cxnLst/>
            <a:rect l="l" t="t" r="r" b="b"/>
            <a:pathLst>
              <a:path w="6098400" h="3777175">
                <a:moveTo>
                  <a:pt x="0" y="0"/>
                </a:moveTo>
                <a:lnTo>
                  <a:pt x="6098400" y="0"/>
                </a:lnTo>
                <a:lnTo>
                  <a:pt x="60984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9" name="Picture Placeholder 8" descr="A group of hands holding a globe&#10;&#10;Description automatically generated with medium confidence">
            <a:extLst>
              <a:ext uri="{FF2B5EF4-FFF2-40B4-BE49-F238E27FC236}">
                <a16:creationId xmlns:a16="http://schemas.microsoft.com/office/drawing/2014/main" id="{EF66FDA0-156F-45B3-82AF-91BABD88D0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0" b="98200" l="2667" r="98467">
                        <a14:foregroundMark x1="21200" y1="33000" x2="21200" y2="33000"/>
                        <a14:foregroundMark x1="21200" y1="33000" x2="21200" y2="33000"/>
                        <a14:foregroundMark x1="9200" y1="19800" x2="9200" y2="19800"/>
                        <a14:foregroundMark x1="9200" y1="19800" x2="9200" y2="19800"/>
                        <a14:foregroundMark x1="9200" y1="19800" x2="9200" y2="19800"/>
                        <a14:foregroundMark x1="9200" y1="19800" x2="9200" y2="19800"/>
                        <a14:foregroundMark x1="7733" y1="15700" x2="11733" y2="19200"/>
                        <a14:foregroundMark x1="29600" y1="85600" x2="29600" y2="85600"/>
                        <a14:foregroundMark x1="29600" y1="85600" x2="29600" y2="85600"/>
                        <a14:foregroundMark x1="31467" y1="83400" x2="31467" y2="83400"/>
                        <a14:foregroundMark x1="31467" y1="83400" x2="31467" y2="83400"/>
                        <a14:foregroundMark x1="45533" y1="93500" x2="45533" y2="93500"/>
                        <a14:foregroundMark x1="45533" y1="93500" x2="45533" y2="93500"/>
                        <a14:foregroundMark x1="74733" y1="94400" x2="74733" y2="94400"/>
                        <a14:foregroundMark x1="74733" y1="94400" x2="74733" y2="94400"/>
                        <a14:foregroundMark x1="72467" y1="85000" x2="72467" y2="85000"/>
                        <a14:foregroundMark x1="72467" y1="85000" x2="72467" y2="85000"/>
                        <a14:foregroundMark x1="92200" y1="71400" x2="92200" y2="71400"/>
                        <a14:foregroundMark x1="92200" y1="71400" x2="92200" y2="71400"/>
                        <a14:foregroundMark x1="84867" y1="67300" x2="84867" y2="67300"/>
                        <a14:foregroundMark x1="84867" y1="67300" x2="84867" y2="67300"/>
                        <a14:foregroundMark x1="86933" y1="28300" x2="86933" y2="28300"/>
                        <a14:foregroundMark x1="86933" y1="28300" x2="86933" y2="28300"/>
                        <a14:foregroundMark x1="74533" y1="8500" x2="74533" y2="8500"/>
                        <a14:foregroundMark x1="74533" y1="8500" x2="74533" y2="8500"/>
                        <a14:foregroundMark x1="52467" y1="5000" x2="52467" y2="5000"/>
                        <a14:foregroundMark x1="52467" y1="5000" x2="52467" y2="5000"/>
                        <a14:foregroundMark x1="33800" y1="7800" x2="33800" y2="7800"/>
                        <a14:foregroundMark x1="33800" y1="7800" x2="33800" y2="7800"/>
                        <a14:foregroundMark x1="33800" y1="7800" x2="33800" y2="7800"/>
                        <a14:foregroundMark x1="33800" y1="7800" x2="33800" y2="7800"/>
                        <a14:foregroundMark x1="28933" y1="6000" x2="32733" y2="6000"/>
                        <a14:foregroundMark x1="8333" y1="12300" x2="10867" y2="19500"/>
                        <a14:foregroundMark x1="2667" y1="6300" x2="10733" y2="20200"/>
                        <a14:foregroundMark x1="10733" y1="20200" x2="16733" y2="25800"/>
                        <a14:foregroundMark x1="2867" y1="66400" x2="13200" y2="58200"/>
                        <a14:foregroundMark x1="13200" y1="58200" x2="13200" y2="58200"/>
                        <a14:foregroundMark x1="13800" y1="58200" x2="13800" y2="58200"/>
                        <a14:foregroundMark x1="13800" y1="58200" x2="13800" y2="58200"/>
                        <a14:foregroundMark x1="3333" y1="71700" x2="3333" y2="71700"/>
                        <a14:foregroundMark x1="3333" y1="71700" x2="3333" y2="71700"/>
                        <a14:foregroundMark x1="27267" y1="89700" x2="27267" y2="89700"/>
                        <a14:foregroundMark x1="27267" y1="89700" x2="27267" y2="89700"/>
                        <a14:foregroundMark x1="27267" y1="89700" x2="27267" y2="89700"/>
                        <a14:foregroundMark x1="27267" y1="89700" x2="27267" y2="89700"/>
                        <a14:foregroundMark x1="30000" y1="85900" x2="30000" y2="85900"/>
                        <a14:foregroundMark x1="30000" y1="85900" x2="30000" y2="85900"/>
                        <a14:foregroundMark x1="33800" y1="78000" x2="26400" y2="91600"/>
                        <a14:foregroundMark x1="22667" y1="94100" x2="22667" y2="94100"/>
                        <a14:foregroundMark x1="22667" y1="94100" x2="22667" y2="94100"/>
                        <a14:foregroundMark x1="19933" y1="96000" x2="21800" y2="96300"/>
                        <a14:foregroundMark x1="74133" y1="85600" x2="79800" y2="98200"/>
                        <a14:foregroundMark x1="79800" y1="98200" x2="79800" y2="98200"/>
                        <a14:foregroundMark x1="83800" y1="70200" x2="94467" y2="74300"/>
                        <a14:foregroundMark x1="97200" y1="72400" x2="97200" y2="77700"/>
                        <a14:foregroundMark x1="82933" y1="31800" x2="96333" y2="22100"/>
                        <a14:foregroundMark x1="96333" y1="22100" x2="98467" y2="18600"/>
                        <a14:foregroundMark x1="95133" y1="15400" x2="95133" y2="15400"/>
                        <a14:foregroundMark x1="95133" y1="15400" x2="95133" y2="15400"/>
                        <a14:foregroundMark x1="74333" y1="8800" x2="77467" y2="4100"/>
                        <a14:foregroundMark x1="74133" y1="7200" x2="83133" y2="6000"/>
                        <a14:foregroundMark x1="53133" y1="8500" x2="53133" y2="8500"/>
                        <a14:foregroundMark x1="53133" y1="8500" x2="53133" y2="8500"/>
                        <a14:foregroundMark x1="52867" y1="5300" x2="52867" y2="5300"/>
                        <a14:foregroundMark x1="52867" y1="5300" x2="52867" y2="5300"/>
                        <a14:foregroundMark x1="7733" y1="62000" x2="7733" y2="62000"/>
                        <a14:foregroundMark x1="7733" y1="62000" x2="7733" y2="62000"/>
                        <a14:foregroundMark x1="47000" y1="92800" x2="47000" y2="96600"/>
                        <a14:foregroundMark x1="71400" y1="85600" x2="74533" y2="82100"/>
                        <a14:foregroundMark x1="82133" y1="69900" x2="82733" y2="68000"/>
                        <a14:foregroundMark x1="12133" y1="63900" x2="4600" y2="70800"/>
                        <a14:foregroundMark x1="50600" y1="4100" x2="53133" y2="3800"/>
                        <a14:foregroundMark x1="63200" y1="1200" x2="60867" y2="1200"/>
                      </a14:backgroundRemoval>
                    </a14:imgEffect>
                  </a14:imgLayer>
                </a14:imgProps>
              </a:ext>
            </a:extLst>
          </a:blip>
          <a:srcRect l="16667" r="16667"/>
          <a:stretch>
            <a:fillRect/>
          </a:stretch>
        </p:blipFill>
        <p:spPr>
          <a:xfrm>
            <a:off x="7310625" y="549275"/>
            <a:ext cx="3223839" cy="3227901"/>
          </a:xfrm>
          <a:custGeom>
            <a:avLst/>
            <a:gdLst/>
            <a:ahLst/>
            <a:cxnLst/>
            <a:rect l="l" t="t" r="r" b="b"/>
            <a:pathLst>
              <a:path w="6098400" h="3777175">
                <a:moveTo>
                  <a:pt x="0" y="0"/>
                </a:moveTo>
                <a:lnTo>
                  <a:pt x="6098400" y="0"/>
                </a:lnTo>
                <a:lnTo>
                  <a:pt x="60984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DB3C7-3320-4096-A503-3DA8C20D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1909A-5D53-4087-A837-79519495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6FF22-B56E-4166-AEAA-08D77048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4513" y="621955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DBA93228-0EE9-2B1B-67CF-4399F0362318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3636680229"/>
              </p:ext>
            </p:extLst>
          </p:nvPr>
        </p:nvGraphicFramePr>
        <p:xfrm>
          <a:off x="5267325" y="4508500"/>
          <a:ext cx="6823075" cy="1917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0915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{F2629C1E-9416-4338-93D1-5B98ADF10543}tf33713516_win32</Template>
  <TotalTime>228</TotalTime>
  <Words>575</Words>
  <Application>Microsoft Office PowerPoint</Application>
  <PresentationFormat>Widescreen</PresentationFormat>
  <Paragraphs>132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</vt:lpstr>
      <vt:lpstr>Calibri</vt:lpstr>
      <vt:lpstr>Gill Sans MT</vt:lpstr>
      <vt:lpstr>Walbaum Display</vt:lpstr>
      <vt:lpstr>3DFloatVTI</vt:lpstr>
      <vt:lpstr>Topic:-Green Techonology</vt:lpstr>
      <vt:lpstr>Content:-</vt:lpstr>
      <vt:lpstr>Introduction</vt:lpstr>
      <vt:lpstr>Goal to Achive Green Technology:-</vt:lpstr>
      <vt:lpstr>Reduce</vt:lpstr>
      <vt:lpstr>Recycle</vt:lpstr>
      <vt:lpstr>Refuse</vt:lpstr>
      <vt:lpstr>Renew</vt:lpstr>
      <vt:lpstr>Responsibility</vt:lpstr>
      <vt:lpstr>Types of Green Energy:-</vt:lpstr>
      <vt:lpstr>How to store renewable</vt:lpstr>
      <vt:lpstr>5 ways to boost renewable energy investment in developing economies</vt:lpstr>
      <vt:lpstr>5 examples of green technologies that are environmentally-friendly</vt:lpstr>
      <vt:lpstr>Advantages</vt:lpstr>
      <vt:lpstr>Disadvantage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Topic:-Green Techonology</dc:title>
  <dc:creator>Gaurav Mohakar</dc:creator>
  <cp:lastModifiedBy>Rajvardhan Jadhav</cp:lastModifiedBy>
  <cp:revision>8</cp:revision>
  <dcterms:created xsi:type="dcterms:W3CDTF">2023-02-24T18:14:46Z</dcterms:created>
  <dcterms:modified xsi:type="dcterms:W3CDTF">2025-04-23T10:22:57Z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